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4" r:id="rId1"/>
  </p:sldMasterIdLst>
  <p:notesMasterIdLst>
    <p:notesMasterId r:id="rId38"/>
  </p:notesMasterIdLst>
  <p:sldIdLst>
    <p:sldId id="256" r:id="rId2"/>
    <p:sldId id="286" r:id="rId3"/>
    <p:sldId id="315" r:id="rId4"/>
    <p:sldId id="316" r:id="rId5"/>
    <p:sldId id="317" r:id="rId6"/>
    <p:sldId id="319" r:id="rId7"/>
    <p:sldId id="320" r:id="rId8"/>
    <p:sldId id="321" r:id="rId9"/>
    <p:sldId id="323" r:id="rId10"/>
    <p:sldId id="322" r:id="rId11"/>
    <p:sldId id="324" r:id="rId12"/>
    <p:sldId id="325" r:id="rId13"/>
    <p:sldId id="326" r:id="rId14"/>
    <p:sldId id="327" r:id="rId15"/>
    <p:sldId id="330" r:id="rId16"/>
    <p:sldId id="331" r:id="rId17"/>
    <p:sldId id="332" r:id="rId18"/>
    <p:sldId id="328" r:id="rId19"/>
    <p:sldId id="333" r:id="rId20"/>
    <p:sldId id="344" r:id="rId21"/>
    <p:sldId id="334" r:id="rId22"/>
    <p:sldId id="335" r:id="rId23"/>
    <p:sldId id="337" r:id="rId24"/>
    <p:sldId id="338" r:id="rId25"/>
    <p:sldId id="339" r:id="rId26"/>
    <p:sldId id="336" r:id="rId27"/>
    <p:sldId id="340" r:id="rId28"/>
    <p:sldId id="341" r:id="rId29"/>
    <p:sldId id="345" r:id="rId30"/>
    <p:sldId id="342" r:id="rId31"/>
    <p:sldId id="346" r:id="rId32"/>
    <p:sldId id="347" r:id="rId33"/>
    <p:sldId id="343" r:id="rId34"/>
    <p:sldId id="348" r:id="rId35"/>
    <p:sldId id="279" r:id="rId36"/>
    <p:sldId id="318" r:id="rId37"/>
  </p:sldIdLst>
  <p:sldSz cx="13004800" cy="8623300"/>
  <p:notesSz cx="6858000" cy="9144000"/>
  <p:defaultTextStyle>
    <a:defPPr>
      <a:defRPr lang="zh-CN"/>
    </a:defPPr>
    <a:lvl1pPr marL="0" algn="l" defTabSz="1235710" rtl="0" eaLnBrk="1" latinLnBrk="0" hangingPunct="1">
      <a:defRPr sz="2400" kern="1200">
        <a:solidFill>
          <a:schemeClr val="tx1"/>
        </a:solidFill>
        <a:latin typeface="+mn-lt"/>
        <a:ea typeface="+mn-ea"/>
        <a:cs typeface="+mn-cs"/>
      </a:defRPr>
    </a:lvl1pPr>
    <a:lvl2pPr marL="617855" algn="l" defTabSz="1235710" rtl="0" eaLnBrk="1" latinLnBrk="0" hangingPunct="1">
      <a:defRPr sz="2400" kern="1200">
        <a:solidFill>
          <a:schemeClr val="tx1"/>
        </a:solidFill>
        <a:latin typeface="+mn-lt"/>
        <a:ea typeface="+mn-ea"/>
        <a:cs typeface="+mn-cs"/>
      </a:defRPr>
    </a:lvl2pPr>
    <a:lvl3pPr marL="1235710" algn="l" defTabSz="1235710" rtl="0" eaLnBrk="1" latinLnBrk="0" hangingPunct="1">
      <a:defRPr sz="2400" kern="1200">
        <a:solidFill>
          <a:schemeClr val="tx1"/>
        </a:solidFill>
        <a:latin typeface="+mn-lt"/>
        <a:ea typeface="+mn-ea"/>
        <a:cs typeface="+mn-cs"/>
      </a:defRPr>
    </a:lvl3pPr>
    <a:lvl4pPr marL="1853565" algn="l" defTabSz="1235710" rtl="0" eaLnBrk="1" latinLnBrk="0" hangingPunct="1">
      <a:defRPr sz="2400" kern="1200">
        <a:solidFill>
          <a:schemeClr val="tx1"/>
        </a:solidFill>
        <a:latin typeface="+mn-lt"/>
        <a:ea typeface="+mn-ea"/>
        <a:cs typeface="+mn-cs"/>
      </a:defRPr>
    </a:lvl4pPr>
    <a:lvl5pPr marL="2471420" algn="l" defTabSz="1235710" rtl="0" eaLnBrk="1" latinLnBrk="0" hangingPunct="1">
      <a:defRPr sz="2400" kern="1200">
        <a:solidFill>
          <a:schemeClr val="tx1"/>
        </a:solidFill>
        <a:latin typeface="+mn-lt"/>
        <a:ea typeface="+mn-ea"/>
        <a:cs typeface="+mn-cs"/>
      </a:defRPr>
    </a:lvl5pPr>
    <a:lvl6pPr marL="3089275" algn="l" defTabSz="1235710" rtl="0" eaLnBrk="1" latinLnBrk="0" hangingPunct="1">
      <a:defRPr sz="2400" kern="1200">
        <a:solidFill>
          <a:schemeClr val="tx1"/>
        </a:solidFill>
        <a:latin typeface="+mn-lt"/>
        <a:ea typeface="+mn-ea"/>
        <a:cs typeface="+mn-cs"/>
      </a:defRPr>
    </a:lvl6pPr>
    <a:lvl7pPr marL="3707130" algn="l" defTabSz="1235710" rtl="0" eaLnBrk="1" latinLnBrk="0" hangingPunct="1">
      <a:defRPr sz="2400" kern="1200">
        <a:solidFill>
          <a:schemeClr val="tx1"/>
        </a:solidFill>
        <a:latin typeface="+mn-lt"/>
        <a:ea typeface="+mn-ea"/>
        <a:cs typeface="+mn-cs"/>
      </a:defRPr>
    </a:lvl7pPr>
    <a:lvl8pPr marL="4325620" algn="l" defTabSz="1235710" rtl="0" eaLnBrk="1" latinLnBrk="0" hangingPunct="1">
      <a:defRPr sz="2400" kern="1200">
        <a:solidFill>
          <a:schemeClr val="tx1"/>
        </a:solidFill>
        <a:latin typeface="+mn-lt"/>
        <a:ea typeface="+mn-ea"/>
        <a:cs typeface="+mn-cs"/>
      </a:defRPr>
    </a:lvl8pPr>
    <a:lvl9pPr marL="4943475" algn="l" defTabSz="123571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4FC"/>
    <a:srgbClr val="FF5C01"/>
    <a:srgbClr val="123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852" autoAdjust="0"/>
  </p:normalViewPr>
  <p:slideViewPr>
    <p:cSldViewPr>
      <p:cViewPr varScale="1">
        <p:scale>
          <a:sx n="83" d="100"/>
          <a:sy n="83" d="100"/>
        </p:scale>
        <p:origin x="-1350" y="-90"/>
      </p:cViewPr>
      <p:guideLst>
        <p:guide orient="horz" pos="2716"/>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F34936-9BE8-4133-A782-55B70958D9F1}" type="datetimeFigureOut">
              <a:rPr lang="zh-CN" altLang="en-US" smtClean="0"/>
              <a:t>2017/5/10</a:t>
            </a:fld>
            <a:endParaRPr lang="zh-CN" altLang="en-US"/>
          </a:p>
        </p:txBody>
      </p:sp>
      <p:sp>
        <p:nvSpPr>
          <p:cNvPr id="4" name="幻灯片图像占位符 3"/>
          <p:cNvSpPr>
            <a:spLocks noGrp="1" noRot="1" noChangeAspect="1"/>
          </p:cNvSpPr>
          <p:nvPr>
            <p:ph type="sldImg" idx="2"/>
          </p:nvPr>
        </p:nvSpPr>
        <p:spPr>
          <a:xfrm>
            <a:off x="844550" y="685800"/>
            <a:ext cx="51689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93476A-C8EF-4948-84D8-CD0A70688003}" type="slidenum">
              <a:rPr lang="zh-CN" altLang="en-US" smtClean="0"/>
              <a:t>‹#›</a:t>
            </a:fld>
            <a:endParaRPr lang="zh-CN" altLang="en-US"/>
          </a:p>
        </p:txBody>
      </p:sp>
    </p:spTree>
    <p:extLst>
      <p:ext uri="{BB962C8B-B14F-4D97-AF65-F5344CB8AC3E}">
        <p14:creationId xmlns:p14="http://schemas.microsoft.com/office/powerpoint/2010/main" val="185171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11</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12</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13</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14</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15</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16</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17</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18</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19</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20</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21</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22</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23</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24</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25</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26</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27</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28</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29</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30</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4</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31</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32</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33</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34</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5</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6</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7</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8</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9</a:t>
            </a:fld>
            <a:endParaRPr lang="zh-CN" altLang="en-US"/>
          </a:p>
        </p:txBody>
      </p:sp>
    </p:spTree>
    <p:extLst>
      <p:ext uri="{BB962C8B-B14F-4D97-AF65-F5344CB8AC3E}">
        <p14:creationId xmlns:p14="http://schemas.microsoft.com/office/powerpoint/2010/main" val="23736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E93476A-C8EF-4948-84D8-CD0A70688003}" type="slidenum">
              <a:rPr lang="zh-CN" altLang="en-US" smtClean="0"/>
              <a:t>10</a:t>
            </a:fld>
            <a:endParaRPr lang="zh-CN" altLang="en-US"/>
          </a:p>
        </p:txBody>
      </p:sp>
    </p:spTree>
    <p:extLst>
      <p:ext uri="{BB962C8B-B14F-4D97-AF65-F5344CB8AC3E}">
        <p14:creationId xmlns:p14="http://schemas.microsoft.com/office/powerpoint/2010/main" val="23736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4862294"/>
            <a:ext cx="13004800" cy="3761006"/>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12" name="Rectangle 11"/>
          <p:cNvSpPr/>
          <p:nvPr/>
        </p:nvSpPr>
        <p:spPr>
          <a:xfrm>
            <a:off x="0" y="0"/>
            <a:ext cx="13004800" cy="4862294"/>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dirty="0"/>
          </a:p>
        </p:txBody>
      </p:sp>
      <p:sp>
        <p:nvSpPr>
          <p:cNvPr id="13" name="Rectangle 12"/>
          <p:cNvSpPr/>
          <p:nvPr/>
        </p:nvSpPr>
        <p:spPr>
          <a:xfrm>
            <a:off x="0" y="3335036"/>
            <a:ext cx="13004800" cy="2874433"/>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14" name="Oval 13"/>
          <p:cNvSpPr/>
          <p:nvPr/>
        </p:nvSpPr>
        <p:spPr>
          <a:xfrm>
            <a:off x="0" y="2012103"/>
            <a:ext cx="13004800" cy="641956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3" name="Subtitle 2"/>
          <p:cNvSpPr>
            <a:spLocks noGrp="1"/>
          </p:cNvSpPr>
          <p:nvPr>
            <p:ph type="subTitle" idx="1"/>
          </p:nvPr>
        </p:nvSpPr>
        <p:spPr>
          <a:xfrm>
            <a:off x="2096064" y="6353108"/>
            <a:ext cx="8017081" cy="1109183"/>
          </a:xfrm>
        </p:spPr>
        <p:txBody>
          <a:bodyPr>
            <a:normAutofit/>
          </a:bodyPr>
          <a:lstStyle>
            <a:lvl1pPr marL="0" indent="0" algn="l">
              <a:buNone/>
              <a:defRPr sz="3000">
                <a:solidFill>
                  <a:schemeClr val="tx2"/>
                </a:solidFill>
              </a:defRPr>
            </a:lvl1pPr>
            <a:lvl2pPr marL="617906" indent="0" algn="ctr">
              <a:buNone/>
              <a:defRPr>
                <a:solidFill>
                  <a:schemeClr val="tx1">
                    <a:tint val="75000"/>
                  </a:schemeClr>
                </a:solidFill>
              </a:defRPr>
            </a:lvl2pPr>
            <a:lvl3pPr marL="1235812" indent="0" algn="ctr">
              <a:buNone/>
              <a:defRPr>
                <a:solidFill>
                  <a:schemeClr val="tx1">
                    <a:tint val="75000"/>
                  </a:schemeClr>
                </a:solidFill>
              </a:defRPr>
            </a:lvl3pPr>
            <a:lvl4pPr marL="1853717" indent="0" algn="ctr">
              <a:buNone/>
              <a:defRPr>
                <a:solidFill>
                  <a:schemeClr val="tx1">
                    <a:tint val="75000"/>
                  </a:schemeClr>
                </a:solidFill>
              </a:defRPr>
            </a:lvl4pPr>
            <a:lvl5pPr marL="2471623" indent="0" algn="ctr">
              <a:buNone/>
              <a:defRPr>
                <a:solidFill>
                  <a:schemeClr val="tx1">
                    <a:tint val="75000"/>
                  </a:schemeClr>
                </a:solidFill>
              </a:defRPr>
            </a:lvl5pPr>
            <a:lvl6pPr marL="3089529" indent="0" algn="ctr">
              <a:buNone/>
              <a:defRPr>
                <a:solidFill>
                  <a:schemeClr val="tx1">
                    <a:tint val="75000"/>
                  </a:schemeClr>
                </a:solidFill>
              </a:defRPr>
            </a:lvl6pPr>
            <a:lvl7pPr marL="3707435" indent="0" algn="ctr">
              <a:buNone/>
              <a:defRPr>
                <a:solidFill>
                  <a:schemeClr val="tx1">
                    <a:tint val="75000"/>
                  </a:schemeClr>
                </a:solidFill>
              </a:defRPr>
            </a:lvl7pPr>
            <a:lvl8pPr marL="4325341" indent="0" algn="ctr">
              <a:buNone/>
              <a:defRPr>
                <a:solidFill>
                  <a:schemeClr val="tx1">
                    <a:tint val="75000"/>
                  </a:schemeClr>
                </a:solidFill>
              </a:defRPr>
            </a:lvl8pPr>
            <a:lvl9pPr marL="4943246"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7E355E-4409-4378-9288-8E64B801C0E9}" type="slidenum">
              <a:rPr lang="zh-CN" altLang="en-US" smtClean="0"/>
              <a:t>‹#›</a:t>
            </a:fld>
            <a:endParaRPr lang="zh-CN" altLang="en-US"/>
          </a:p>
        </p:txBody>
      </p:sp>
      <p:sp>
        <p:nvSpPr>
          <p:cNvPr id="2" name="Title 1"/>
          <p:cNvSpPr>
            <a:spLocks noGrp="1"/>
          </p:cNvSpPr>
          <p:nvPr>
            <p:ph type="ctrTitle"/>
          </p:nvPr>
        </p:nvSpPr>
        <p:spPr>
          <a:xfrm>
            <a:off x="1162782" y="3938566"/>
            <a:ext cx="10204944" cy="2254741"/>
          </a:xfrm>
          <a:effectLst/>
        </p:spPr>
        <p:txBody>
          <a:bodyPr>
            <a:noAutofit/>
          </a:bodyPr>
          <a:lstStyle>
            <a:lvl1pPr marL="865068" indent="-617906" algn="l">
              <a:defRPr sz="7300"/>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2709333" y="919817"/>
            <a:ext cx="9103360" cy="436913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40900" y="473436"/>
            <a:ext cx="2926080" cy="6586726"/>
          </a:xfrm>
          <a:effectLst/>
        </p:spPr>
        <p:txBody>
          <a:bodyPr vert="eaVert"/>
          <a:lstStyle>
            <a:lvl1pPr algn="l">
              <a:defRPr/>
            </a:lvl1p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727628" y="919818"/>
            <a:ext cx="6868319" cy="615466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7E355E-4409-4378-9288-8E64B801C0E9}"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10" name="Content Placeholder 9"/>
          <p:cNvSpPr>
            <a:spLocks noGrp="1"/>
          </p:cNvSpPr>
          <p:nvPr>
            <p:ph sz="quarter" idx="13"/>
          </p:nvPr>
        </p:nvSpPr>
        <p:spPr>
          <a:xfrm>
            <a:off x="1625600" y="919819"/>
            <a:ext cx="9103360" cy="43691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4862294"/>
            <a:ext cx="13004800" cy="3761006"/>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8" name="Rectangle 7"/>
          <p:cNvSpPr/>
          <p:nvPr/>
        </p:nvSpPr>
        <p:spPr>
          <a:xfrm>
            <a:off x="0" y="0"/>
            <a:ext cx="13004800" cy="4862294"/>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dirty="0"/>
          </a:p>
        </p:txBody>
      </p:sp>
      <p:sp>
        <p:nvSpPr>
          <p:cNvPr id="9" name="Rectangle 8"/>
          <p:cNvSpPr/>
          <p:nvPr/>
        </p:nvSpPr>
        <p:spPr>
          <a:xfrm>
            <a:off x="0" y="3335036"/>
            <a:ext cx="13004800" cy="2874433"/>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10" name="Oval 9"/>
          <p:cNvSpPr/>
          <p:nvPr/>
        </p:nvSpPr>
        <p:spPr>
          <a:xfrm>
            <a:off x="0" y="2012103"/>
            <a:ext cx="13004800" cy="641956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2" name="Title 1"/>
          <p:cNvSpPr>
            <a:spLocks noGrp="1"/>
          </p:cNvSpPr>
          <p:nvPr>
            <p:ph type="title"/>
          </p:nvPr>
        </p:nvSpPr>
        <p:spPr>
          <a:xfrm>
            <a:off x="2891655" y="2731904"/>
            <a:ext cx="8485925" cy="3047133"/>
          </a:xfrm>
          <a:effectLst/>
        </p:spPr>
        <p:txBody>
          <a:bodyPr anchor="b"/>
          <a:lstStyle>
            <a:lvl1pPr algn="r">
              <a:defRPr sz="6200" b="1"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876356" y="5793518"/>
            <a:ext cx="8491369" cy="1050514"/>
          </a:xfrm>
        </p:spPr>
        <p:txBody>
          <a:bodyPr anchor="t"/>
          <a:lstStyle>
            <a:lvl1pPr marL="0" indent="0" algn="r">
              <a:buNone/>
              <a:defRPr sz="2700">
                <a:solidFill>
                  <a:schemeClr val="tx2"/>
                </a:solidFill>
              </a:defRPr>
            </a:lvl1pPr>
            <a:lvl2pPr marL="617906" indent="0">
              <a:buNone/>
              <a:defRPr sz="2400">
                <a:solidFill>
                  <a:schemeClr val="tx1">
                    <a:tint val="75000"/>
                  </a:schemeClr>
                </a:solidFill>
              </a:defRPr>
            </a:lvl2pPr>
            <a:lvl3pPr marL="1235812" indent="0">
              <a:buNone/>
              <a:defRPr sz="2200">
                <a:solidFill>
                  <a:schemeClr val="tx1">
                    <a:tint val="75000"/>
                  </a:schemeClr>
                </a:solidFill>
              </a:defRPr>
            </a:lvl3pPr>
            <a:lvl4pPr marL="1853717" indent="0">
              <a:buNone/>
              <a:defRPr sz="1900">
                <a:solidFill>
                  <a:schemeClr val="tx1">
                    <a:tint val="75000"/>
                  </a:schemeClr>
                </a:solidFill>
              </a:defRPr>
            </a:lvl4pPr>
            <a:lvl5pPr marL="2471623" indent="0">
              <a:buNone/>
              <a:defRPr sz="1900">
                <a:solidFill>
                  <a:schemeClr val="tx1">
                    <a:tint val="75000"/>
                  </a:schemeClr>
                </a:solidFill>
              </a:defRPr>
            </a:lvl5pPr>
            <a:lvl6pPr marL="3089529" indent="0">
              <a:buNone/>
              <a:defRPr sz="1900">
                <a:solidFill>
                  <a:schemeClr val="tx1">
                    <a:tint val="75000"/>
                  </a:schemeClr>
                </a:solidFill>
              </a:defRPr>
            </a:lvl6pPr>
            <a:lvl7pPr marL="3707435" indent="0">
              <a:buNone/>
              <a:defRPr sz="1900">
                <a:solidFill>
                  <a:schemeClr val="tx1">
                    <a:tint val="75000"/>
                  </a:schemeClr>
                </a:solidFill>
              </a:defRPr>
            </a:lvl7pPr>
            <a:lvl8pPr marL="4325341" indent="0">
              <a:buNone/>
              <a:defRPr sz="1900">
                <a:solidFill>
                  <a:schemeClr val="tx1">
                    <a:tint val="75000"/>
                  </a:schemeClr>
                </a:solidFill>
              </a:defRPr>
            </a:lvl8pPr>
            <a:lvl9pPr marL="4943246" indent="0">
              <a:buNone/>
              <a:defRPr sz="19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7E355E-4409-4378-9288-8E64B801C0E9}"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1625598" y="919817"/>
            <a:ext cx="4759757" cy="43691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6606438" y="919819"/>
            <a:ext cx="4759757" cy="4369139"/>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25600" y="919819"/>
            <a:ext cx="4759757" cy="804441"/>
          </a:xfrm>
        </p:spPr>
        <p:txBody>
          <a:bodyPr anchor="b">
            <a:noAutofit/>
          </a:bodyPr>
          <a:lstStyle>
            <a:lvl1pPr marL="0" indent="0" algn="ctr">
              <a:buNone/>
              <a:defRPr lang="en-US" sz="32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617906" indent="0">
              <a:buNone/>
              <a:defRPr sz="2700" b="1"/>
            </a:lvl2pPr>
            <a:lvl3pPr marL="1235812" indent="0">
              <a:buNone/>
              <a:defRPr sz="2400" b="1"/>
            </a:lvl3pPr>
            <a:lvl4pPr marL="1853717" indent="0">
              <a:buNone/>
              <a:defRPr sz="2200" b="1"/>
            </a:lvl4pPr>
            <a:lvl5pPr marL="2471623" indent="0">
              <a:buNone/>
              <a:defRPr sz="2200" b="1"/>
            </a:lvl5pPr>
            <a:lvl6pPr marL="3089529" indent="0">
              <a:buNone/>
              <a:defRPr sz="2200" b="1"/>
            </a:lvl6pPr>
            <a:lvl7pPr marL="3707435" indent="0">
              <a:buNone/>
              <a:defRPr sz="2200" b="1"/>
            </a:lvl7pPr>
            <a:lvl8pPr marL="4325341" indent="0">
              <a:buNone/>
              <a:defRPr sz="2200" b="1"/>
            </a:lvl8pPr>
            <a:lvl9pPr marL="4943246" indent="0">
              <a:buNone/>
              <a:defRPr sz="2200" b="1"/>
            </a:lvl9pPr>
          </a:lstStyle>
          <a:p>
            <a:pPr lvl="0"/>
            <a:r>
              <a:rPr lang="zh-CN" altLang="en-US" smtClean="0"/>
              <a:t>单击此处编辑母版文本样式</a:t>
            </a:r>
          </a:p>
        </p:txBody>
      </p:sp>
      <p:sp>
        <p:nvSpPr>
          <p:cNvPr id="4" name="Content Placeholder 3"/>
          <p:cNvSpPr>
            <a:spLocks noGrp="1"/>
          </p:cNvSpPr>
          <p:nvPr>
            <p:ph sz="half" idx="2"/>
          </p:nvPr>
        </p:nvSpPr>
        <p:spPr>
          <a:xfrm>
            <a:off x="1644725" y="1760782"/>
            <a:ext cx="4759757" cy="3449320"/>
          </a:xfrm>
        </p:spPr>
        <p:txBody>
          <a:bodyPr>
            <a:normAutofit/>
          </a:bodyPr>
          <a:lstStyle>
            <a:lvl1pPr>
              <a:defRPr sz="2400"/>
            </a:lvl1pPr>
            <a:lvl2pPr>
              <a:defRPr sz="2400"/>
            </a:lvl2pPr>
            <a:lvl3pPr>
              <a:defRPr sz="22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609496" y="919819"/>
            <a:ext cx="4759757" cy="804441"/>
          </a:xfrm>
        </p:spPr>
        <p:txBody>
          <a:bodyPr anchor="b">
            <a:noAutofit/>
          </a:bodyPr>
          <a:lstStyle>
            <a:lvl1pPr marL="0" indent="0" algn="ctr">
              <a:buNone/>
              <a:defRPr lang="en-US" sz="32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617906" indent="0">
              <a:buNone/>
              <a:defRPr sz="2700" b="1"/>
            </a:lvl2pPr>
            <a:lvl3pPr marL="1235812" indent="0">
              <a:buNone/>
              <a:defRPr sz="2400" b="1"/>
            </a:lvl3pPr>
            <a:lvl4pPr marL="1853717" indent="0">
              <a:buNone/>
              <a:defRPr sz="2200" b="1"/>
            </a:lvl4pPr>
            <a:lvl5pPr marL="2471623" indent="0">
              <a:buNone/>
              <a:defRPr sz="2200" b="1"/>
            </a:lvl5pPr>
            <a:lvl6pPr marL="3089529" indent="0">
              <a:buNone/>
              <a:defRPr sz="2200" b="1"/>
            </a:lvl6pPr>
            <a:lvl7pPr marL="3707435" indent="0">
              <a:buNone/>
              <a:defRPr sz="2200" b="1"/>
            </a:lvl7pPr>
            <a:lvl8pPr marL="4325341" indent="0">
              <a:buNone/>
              <a:defRPr sz="2200" b="1"/>
            </a:lvl8pPr>
            <a:lvl9pPr marL="4943246" indent="0">
              <a:buNone/>
              <a:defRPr sz="2200" b="1"/>
            </a:lvl9pPr>
          </a:lstStyle>
          <a:p>
            <a:pPr marL="0" lvl="0" indent="0" algn="ctr" defTabSz="1235812" rtl="0" eaLnBrk="1" latinLnBrk="0" hangingPunct="1">
              <a:spcBef>
                <a:spcPct val="20000"/>
              </a:spcBef>
              <a:spcAft>
                <a:spcPts val="405"/>
              </a:spcAft>
              <a:buClr>
                <a:schemeClr val="accent6">
                  <a:lumMod val="75000"/>
                </a:schemeClr>
              </a:buClr>
              <a:buSzPct val="130000"/>
              <a:buFont typeface="Georgia" pitchFamily="18" charset="0"/>
              <a:buNone/>
            </a:pPr>
            <a:r>
              <a:rPr lang="zh-CN" altLang="en-US" smtClean="0"/>
              <a:t>单击此处编辑母版文本样式</a:t>
            </a:r>
          </a:p>
        </p:txBody>
      </p:sp>
      <p:sp>
        <p:nvSpPr>
          <p:cNvPr id="6" name="Content Placeholder 5"/>
          <p:cNvSpPr>
            <a:spLocks noGrp="1"/>
          </p:cNvSpPr>
          <p:nvPr>
            <p:ph sz="quarter" idx="4"/>
          </p:nvPr>
        </p:nvSpPr>
        <p:spPr>
          <a:xfrm>
            <a:off x="6606258" y="1759153"/>
            <a:ext cx="4759757" cy="3449320"/>
          </a:xfrm>
        </p:spPr>
        <p:txBody>
          <a:bodyPr>
            <a:normAutofit/>
          </a:bodyPr>
          <a:lstStyle>
            <a:lvl1pPr>
              <a:defRPr sz="2400"/>
            </a:lvl1pPr>
            <a:lvl2pPr>
              <a:defRPr sz="2400"/>
            </a:lvl2pPr>
            <a:lvl3pPr>
              <a:defRPr sz="2200"/>
            </a:lvl3pPr>
            <a:lvl4pPr>
              <a:defRPr sz="2200"/>
            </a:lvl4pPr>
            <a:lvl5pPr>
              <a:defRPr sz="2200"/>
            </a:lvl5pPr>
            <a:lvl6pPr>
              <a:defRPr sz="2200"/>
            </a:lvl6pPr>
            <a:lvl7pPr>
              <a:defRPr sz="2200"/>
            </a:lvl7pPr>
            <a:lvl8pPr>
              <a:defRPr sz="2200"/>
            </a:lvl8pPr>
            <a:lvl9pPr>
              <a:defRPr sz="2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E7E355E-4409-4378-9288-8E64B801C0E9}"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93380" y="2778620"/>
            <a:ext cx="5171321" cy="1582438"/>
          </a:xfrm>
          <a:effectLst/>
        </p:spPr>
        <p:txBody>
          <a:bodyPr anchor="b">
            <a:noAutofit/>
          </a:bodyPr>
          <a:lstStyle>
            <a:lvl1pPr marL="308953" indent="-308953" algn="l">
              <a:defRPr sz="3800" b="1">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533000" y="919819"/>
            <a:ext cx="5713188" cy="6154670"/>
          </a:xfrm>
        </p:spPr>
        <p:txBody>
          <a:bodyPr anchor="ctr"/>
          <a:lstStyle>
            <a:lvl1pPr>
              <a:defRPr sz="3000"/>
            </a:lvl1pPr>
            <a:lvl2pPr>
              <a:defRPr sz="2700"/>
            </a:lvl2pPr>
            <a:lvl3pPr>
              <a:defRPr sz="2400"/>
            </a:lvl3pPr>
            <a:lvl4pPr>
              <a:defRPr sz="2200"/>
            </a:lvl4pPr>
            <a:lvl5pPr>
              <a:defRPr sz="1900"/>
            </a:lvl5pPr>
            <a:lvl6pPr>
              <a:defRPr sz="2700"/>
            </a:lvl6pPr>
            <a:lvl7pPr>
              <a:defRPr sz="2700"/>
            </a:lvl7pPr>
            <a:lvl8pPr>
              <a:defRPr sz="2700"/>
            </a:lvl8pPr>
            <a:lvl9pPr>
              <a:defRPr sz="2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529977" y="4398162"/>
            <a:ext cx="4819428" cy="2690246"/>
          </a:xfrm>
        </p:spPr>
        <p:txBody>
          <a:bodyPr/>
          <a:lstStyle>
            <a:lvl1pPr marL="0" indent="0">
              <a:buNone/>
              <a:defRPr sz="1900"/>
            </a:lvl1pPr>
            <a:lvl2pPr marL="617906" indent="0">
              <a:buNone/>
              <a:defRPr sz="1600"/>
            </a:lvl2pPr>
            <a:lvl3pPr marL="1235812" indent="0">
              <a:buNone/>
              <a:defRPr sz="1400"/>
            </a:lvl3pPr>
            <a:lvl4pPr marL="1853717" indent="0">
              <a:buNone/>
              <a:defRPr sz="1200"/>
            </a:lvl4pPr>
            <a:lvl5pPr marL="2471623" indent="0">
              <a:buNone/>
              <a:defRPr sz="1200"/>
            </a:lvl5pPr>
            <a:lvl6pPr marL="3089529" indent="0">
              <a:buNone/>
              <a:defRPr sz="1200"/>
            </a:lvl6pPr>
            <a:lvl7pPr marL="3707435" indent="0">
              <a:buNone/>
              <a:defRPr sz="1200"/>
            </a:lvl7pPr>
            <a:lvl8pPr marL="4325341" indent="0">
              <a:buNone/>
              <a:defRPr sz="1200"/>
            </a:lvl8pPr>
            <a:lvl9pPr marL="4943246" indent="0">
              <a:buNone/>
              <a:defRPr sz="12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7E355E-4409-4378-9288-8E64B801C0E9}"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862294"/>
            <a:ext cx="13004800" cy="3761006"/>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9" name="Rectangle 8"/>
          <p:cNvSpPr/>
          <p:nvPr/>
        </p:nvSpPr>
        <p:spPr>
          <a:xfrm>
            <a:off x="0" y="0"/>
            <a:ext cx="13004800" cy="4862294"/>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dirty="0"/>
          </a:p>
        </p:txBody>
      </p:sp>
      <p:sp>
        <p:nvSpPr>
          <p:cNvPr id="10" name="Rectangle 9"/>
          <p:cNvSpPr/>
          <p:nvPr/>
        </p:nvSpPr>
        <p:spPr>
          <a:xfrm>
            <a:off x="0" y="3335036"/>
            <a:ext cx="13004800" cy="2874433"/>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11" name="Oval 10"/>
          <p:cNvSpPr/>
          <p:nvPr/>
        </p:nvSpPr>
        <p:spPr>
          <a:xfrm>
            <a:off x="0" y="2012103"/>
            <a:ext cx="13004800" cy="6419568"/>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3" name="Picture Placeholder 2"/>
          <p:cNvSpPr>
            <a:spLocks noGrp="1"/>
          </p:cNvSpPr>
          <p:nvPr>
            <p:ph type="pic" idx="1"/>
          </p:nvPr>
        </p:nvSpPr>
        <p:spPr>
          <a:xfrm>
            <a:off x="6364693" y="1437217"/>
            <a:ext cx="5852160" cy="393292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700"/>
            </a:lvl1pPr>
            <a:lvl2pPr marL="617906" indent="0">
              <a:buNone/>
              <a:defRPr sz="3800"/>
            </a:lvl2pPr>
            <a:lvl3pPr marL="1235812" indent="0">
              <a:buNone/>
              <a:defRPr sz="3200"/>
            </a:lvl3pPr>
            <a:lvl4pPr marL="1853717" indent="0">
              <a:buNone/>
              <a:defRPr sz="2700"/>
            </a:lvl4pPr>
            <a:lvl5pPr marL="2471623" indent="0">
              <a:buNone/>
              <a:defRPr sz="2700"/>
            </a:lvl5pPr>
            <a:lvl6pPr marL="3089529" indent="0">
              <a:buNone/>
              <a:defRPr sz="2700"/>
            </a:lvl6pPr>
            <a:lvl7pPr marL="3707435" indent="0">
              <a:buNone/>
              <a:defRPr sz="2700"/>
            </a:lvl7pPr>
            <a:lvl8pPr marL="4325341" indent="0">
              <a:buNone/>
              <a:defRPr sz="2700"/>
            </a:lvl8pPr>
            <a:lvl9pPr marL="4943246" indent="0">
              <a:buNone/>
              <a:defRPr sz="27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248550" y="1270593"/>
            <a:ext cx="5253851" cy="2719797"/>
          </a:xfrm>
        </p:spPr>
        <p:txBody>
          <a:bodyPr anchor="b"/>
          <a:lstStyle>
            <a:lvl1pPr marL="247162" indent="-247162">
              <a:buFont typeface="Georgia" pitchFamily="18" charset="0"/>
              <a:buChar char="*"/>
              <a:defRPr sz="2200"/>
            </a:lvl1pPr>
            <a:lvl2pPr marL="617906" indent="0">
              <a:buNone/>
              <a:defRPr sz="1600"/>
            </a:lvl2pPr>
            <a:lvl3pPr marL="1235812" indent="0">
              <a:buNone/>
              <a:defRPr sz="1400"/>
            </a:lvl3pPr>
            <a:lvl4pPr marL="1853717" indent="0">
              <a:buNone/>
              <a:defRPr sz="1200"/>
            </a:lvl4pPr>
            <a:lvl5pPr marL="2471623" indent="0">
              <a:buNone/>
              <a:defRPr sz="1200"/>
            </a:lvl5pPr>
            <a:lvl6pPr marL="3089529" indent="0">
              <a:buNone/>
              <a:defRPr sz="1200"/>
            </a:lvl6pPr>
            <a:lvl7pPr marL="3707435" indent="0">
              <a:buNone/>
              <a:defRPr sz="1200"/>
            </a:lvl7pPr>
            <a:lvl8pPr marL="4325341" indent="0">
              <a:buNone/>
              <a:defRPr sz="1200"/>
            </a:lvl8pPr>
            <a:lvl9pPr marL="4943246" indent="0">
              <a:buNone/>
              <a:defRPr sz="12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9A3A160-64B0-433E-876E-E206ABB7688A}" type="datetimeFigureOut">
              <a:rPr lang="zh-CN" altLang="en-US" smtClean="0"/>
              <a:t>2017/5/10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E7E355E-4409-4378-9288-8E64B801C0E9}" type="slidenum">
              <a:rPr lang="zh-CN" altLang="en-US" smtClean="0"/>
              <a:t>‹#›</a:t>
            </a:fld>
            <a:endParaRPr lang="zh-CN" altLang="en-US"/>
          </a:p>
        </p:txBody>
      </p:sp>
      <p:sp>
        <p:nvSpPr>
          <p:cNvPr id="2" name="Title 1"/>
          <p:cNvSpPr>
            <a:spLocks noGrp="1"/>
          </p:cNvSpPr>
          <p:nvPr>
            <p:ph type="title"/>
          </p:nvPr>
        </p:nvSpPr>
        <p:spPr>
          <a:xfrm>
            <a:off x="1034337" y="5613596"/>
            <a:ext cx="9078810" cy="1437217"/>
          </a:xfrm>
        </p:spPr>
        <p:txBody>
          <a:bodyPr anchor="b">
            <a:noAutofit/>
          </a:bodyPr>
          <a:lstStyle>
            <a:lvl1pPr algn="l">
              <a:defRPr sz="6200" b="1"/>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6419568"/>
            <a:ext cx="13004800" cy="2203732"/>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8" name="Rectangle 7"/>
          <p:cNvSpPr/>
          <p:nvPr/>
        </p:nvSpPr>
        <p:spPr>
          <a:xfrm>
            <a:off x="0" y="0"/>
            <a:ext cx="13004800" cy="6419568"/>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dirty="0"/>
          </a:p>
        </p:txBody>
      </p:sp>
      <p:sp>
        <p:nvSpPr>
          <p:cNvPr id="9" name="Rectangle 8"/>
          <p:cNvSpPr/>
          <p:nvPr/>
        </p:nvSpPr>
        <p:spPr>
          <a:xfrm>
            <a:off x="0" y="4738294"/>
            <a:ext cx="13004800" cy="2874433"/>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10" name="Oval 9"/>
          <p:cNvSpPr/>
          <p:nvPr/>
        </p:nvSpPr>
        <p:spPr>
          <a:xfrm>
            <a:off x="0" y="2012103"/>
            <a:ext cx="13004800" cy="6419568"/>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3581" tIns="61791" rIns="123581" bIns="61791" rtlCol="0" anchor="ctr"/>
          <a:lstStyle/>
          <a:p>
            <a:pPr algn="ctr"/>
            <a:endParaRPr lang="en-US"/>
          </a:p>
        </p:txBody>
      </p:sp>
      <p:sp>
        <p:nvSpPr>
          <p:cNvPr id="2" name="Title Placeholder 1"/>
          <p:cNvSpPr>
            <a:spLocks noGrp="1"/>
          </p:cNvSpPr>
          <p:nvPr>
            <p:ph type="title"/>
          </p:nvPr>
        </p:nvSpPr>
        <p:spPr>
          <a:xfrm>
            <a:off x="2550456" y="5497596"/>
            <a:ext cx="9262238" cy="1437217"/>
          </a:xfrm>
          <a:prstGeom prst="rect">
            <a:avLst/>
          </a:prstGeom>
          <a:effectLst/>
        </p:spPr>
        <p:txBody>
          <a:bodyPr vert="horz" lIns="123581" tIns="61791" rIns="123581" bIns="61791" rtlCol="0" anchor="t"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625600" y="920749"/>
            <a:ext cx="9103360" cy="4369139"/>
          </a:xfrm>
          <a:prstGeom prst="rect">
            <a:avLst/>
          </a:prstGeom>
        </p:spPr>
        <p:txBody>
          <a:bodyPr vert="horz" lIns="123581" tIns="61791" rIns="123581" bIns="61791"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778240" y="7760971"/>
            <a:ext cx="3576320" cy="459111"/>
          </a:xfrm>
          <a:prstGeom prst="rect">
            <a:avLst/>
          </a:prstGeom>
        </p:spPr>
        <p:txBody>
          <a:bodyPr vert="horz" lIns="123581" tIns="61791" rIns="123581" bIns="61791" rtlCol="0" anchor="ctr"/>
          <a:lstStyle>
            <a:lvl1pPr algn="r">
              <a:defRPr sz="1500" b="1">
                <a:solidFill>
                  <a:schemeClr val="tx1">
                    <a:lumMod val="50000"/>
                    <a:lumOff val="50000"/>
                  </a:schemeClr>
                </a:solidFill>
              </a:defRPr>
            </a:lvl1pPr>
          </a:lstStyle>
          <a:p>
            <a:fld id="{A9A3A160-64B0-433E-876E-E206ABB7688A}" type="datetimeFigureOut">
              <a:rPr lang="zh-CN" altLang="en-US" smtClean="0"/>
              <a:t>2017/5/10</a:t>
            </a:fld>
            <a:endParaRPr lang="zh-CN" altLang="en-US"/>
          </a:p>
        </p:txBody>
      </p:sp>
      <p:sp>
        <p:nvSpPr>
          <p:cNvPr id="5" name="Footer Placeholder 4"/>
          <p:cNvSpPr>
            <a:spLocks noGrp="1"/>
          </p:cNvSpPr>
          <p:nvPr>
            <p:ph type="ftr" sz="quarter" idx="3"/>
          </p:nvPr>
        </p:nvSpPr>
        <p:spPr>
          <a:xfrm>
            <a:off x="650239" y="7760971"/>
            <a:ext cx="4768428" cy="459111"/>
          </a:xfrm>
          <a:prstGeom prst="rect">
            <a:avLst/>
          </a:prstGeom>
        </p:spPr>
        <p:txBody>
          <a:bodyPr vert="horz" lIns="123581" tIns="61791" rIns="123581" bIns="61791" rtlCol="0" anchor="ctr"/>
          <a:lstStyle>
            <a:lvl1pPr algn="l">
              <a:defRPr sz="15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5418667" y="7760971"/>
            <a:ext cx="2600960" cy="459111"/>
          </a:xfrm>
          <a:prstGeom prst="rect">
            <a:avLst/>
          </a:prstGeom>
        </p:spPr>
        <p:txBody>
          <a:bodyPr vert="horz" lIns="123581" tIns="61791" rIns="123581" bIns="61791" rtlCol="0" anchor="ctr"/>
          <a:lstStyle>
            <a:lvl1pPr algn="ctr">
              <a:defRPr sz="1600" b="1">
                <a:solidFill>
                  <a:schemeClr val="tx1">
                    <a:lumMod val="50000"/>
                    <a:lumOff val="50000"/>
                  </a:schemeClr>
                </a:solidFill>
              </a:defRPr>
            </a:lvl1pPr>
          </a:lstStyle>
          <a:p>
            <a:fld id="{8E7E355E-4409-4378-9288-8E64B801C0E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432534" indent="-432534" algn="r" defTabSz="1235812" rtl="0" eaLnBrk="1" latinLnBrk="0" hangingPunct="1">
        <a:spcBef>
          <a:spcPct val="0"/>
        </a:spcBef>
        <a:buClr>
          <a:schemeClr val="accent6">
            <a:lumMod val="75000"/>
          </a:schemeClr>
        </a:buClr>
        <a:buSzPct val="128000"/>
        <a:buFont typeface="Georgia" pitchFamily="18" charset="0"/>
        <a:buChar char="*"/>
        <a:defRPr sz="62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953"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3000" kern="1200">
          <a:solidFill>
            <a:schemeClr val="tx1">
              <a:lumMod val="75000"/>
              <a:lumOff val="25000"/>
            </a:schemeClr>
          </a:solidFill>
          <a:latin typeface="+mn-lt"/>
          <a:ea typeface="+mn-ea"/>
          <a:cs typeface="+mn-cs"/>
        </a:defRPr>
      </a:lvl1pPr>
      <a:lvl2pPr marL="741487"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2700" kern="1200">
          <a:solidFill>
            <a:schemeClr val="tx1">
              <a:lumMod val="75000"/>
              <a:lumOff val="25000"/>
            </a:schemeClr>
          </a:solidFill>
          <a:latin typeface="+mn-lt"/>
          <a:ea typeface="+mn-ea"/>
          <a:cs typeface="+mn-cs"/>
        </a:defRPr>
      </a:lvl2pPr>
      <a:lvl3pPr marL="1112230"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2400" kern="1200">
          <a:solidFill>
            <a:schemeClr val="tx1">
              <a:lumMod val="75000"/>
              <a:lumOff val="25000"/>
            </a:schemeClr>
          </a:solidFill>
          <a:latin typeface="+mn-lt"/>
          <a:ea typeface="+mn-ea"/>
          <a:cs typeface="+mn-cs"/>
        </a:defRPr>
      </a:lvl3pPr>
      <a:lvl4pPr marL="1482974"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4pPr>
      <a:lvl5pPr marL="1878434"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5pPr>
      <a:lvl6pPr marL="2249177"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6pPr>
      <a:lvl7pPr marL="2656995"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7pPr>
      <a:lvl8pPr marL="3089529"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8pPr>
      <a:lvl9pPr marL="3497347" indent="-247162" algn="l" defTabSz="1235812" rtl="0" eaLnBrk="1" latinLnBrk="0" hangingPunct="1">
        <a:spcBef>
          <a:spcPct val="20000"/>
        </a:spcBef>
        <a:spcAft>
          <a:spcPts val="405"/>
        </a:spcAft>
        <a:buClr>
          <a:schemeClr val="accent6">
            <a:lumMod val="75000"/>
          </a:schemeClr>
        </a:buClr>
        <a:buSzPct val="130000"/>
        <a:buFont typeface="Georgia" pitchFamily="18" charset="0"/>
        <a:buChar char="*"/>
        <a:defRPr sz="1900" kern="1200">
          <a:solidFill>
            <a:schemeClr val="tx1">
              <a:lumMod val="75000"/>
              <a:lumOff val="25000"/>
            </a:schemeClr>
          </a:solidFill>
          <a:latin typeface="+mn-lt"/>
          <a:ea typeface="+mn-ea"/>
          <a:cs typeface="+mn-cs"/>
        </a:defRPr>
      </a:lvl9pPr>
    </p:bodyStyle>
    <p:otherStyle>
      <a:defPPr>
        <a:defRPr lang="en-US"/>
      </a:defPPr>
      <a:lvl1pPr marL="0" algn="l" defTabSz="1235812" rtl="0" eaLnBrk="1" latinLnBrk="0" hangingPunct="1">
        <a:defRPr sz="2400" kern="1200">
          <a:solidFill>
            <a:schemeClr val="tx1"/>
          </a:solidFill>
          <a:latin typeface="+mn-lt"/>
          <a:ea typeface="+mn-ea"/>
          <a:cs typeface="+mn-cs"/>
        </a:defRPr>
      </a:lvl1pPr>
      <a:lvl2pPr marL="617906" algn="l" defTabSz="1235812" rtl="0" eaLnBrk="1" latinLnBrk="0" hangingPunct="1">
        <a:defRPr sz="2400" kern="1200">
          <a:solidFill>
            <a:schemeClr val="tx1"/>
          </a:solidFill>
          <a:latin typeface="+mn-lt"/>
          <a:ea typeface="+mn-ea"/>
          <a:cs typeface="+mn-cs"/>
        </a:defRPr>
      </a:lvl2pPr>
      <a:lvl3pPr marL="1235812" algn="l" defTabSz="1235812" rtl="0" eaLnBrk="1" latinLnBrk="0" hangingPunct="1">
        <a:defRPr sz="2400" kern="1200">
          <a:solidFill>
            <a:schemeClr val="tx1"/>
          </a:solidFill>
          <a:latin typeface="+mn-lt"/>
          <a:ea typeface="+mn-ea"/>
          <a:cs typeface="+mn-cs"/>
        </a:defRPr>
      </a:lvl3pPr>
      <a:lvl4pPr marL="1853717" algn="l" defTabSz="1235812" rtl="0" eaLnBrk="1" latinLnBrk="0" hangingPunct="1">
        <a:defRPr sz="2400" kern="1200">
          <a:solidFill>
            <a:schemeClr val="tx1"/>
          </a:solidFill>
          <a:latin typeface="+mn-lt"/>
          <a:ea typeface="+mn-ea"/>
          <a:cs typeface="+mn-cs"/>
        </a:defRPr>
      </a:lvl4pPr>
      <a:lvl5pPr marL="2471623" algn="l" defTabSz="1235812" rtl="0" eaLnBrk="1" latinLnBrk="0" hangingPunct="1">
        <a:defRPr sz="2400" kern="1200">
          <a:solidFill>
            <a:schemeClr val="tx1"/>
          </a:solidFill>
          <a:latin typeface="+mn-lt"/>
          <a:ea typeface="+mn-ea"/>
          <a:cs typeface="+mn-cs"/>
        </a:defRPr>
      </a:lvl5pPr>
      <a:lvl6pPr marL="3089529" algn="l" defTabSz="1235812" rtl="0" eaLnBrk="1" latinLnBrk="0" hangingPunct="1">
        <a:defRPr sz="2400" kern="1200">
          <a:solidFill>
            <a:schemeClr val="tx1"/>
          </a:solidFill>
          <a:latin typeface="+mn-lt"/>
          <a:ea typeface="+mn-ea"/>
          <a:cs typeface="+mn-cs"/>
        </a:defRPr>
      </a:lvl6pPr>
      <a:lvl7pPr marL="3707435" algn="l" defTabSz="1235812" rtl="0" eaLnBrk="1" latinLnBrk="0" hangingPunct="1">
        <a:defRPr sz="2400" kern="1200">
          <a:solidFill>
            <a:schemeClr val="tx1"/>
          </a:solidFill>
          <a:latin typeface="+mn-lt"/>
          <a:ea typeface="+mn-ea"/>
          <a:cs typeface="+mn-cs"/>
        </a:defRPr>
      </a:lvl7pPr>
      <a:lvl8pPr marL="4325341" algn="l" defTabSz="1235812" rtl="0" eaLnBrk="1" latinLnBrk="0" hangingPunct="1">
        <a:defRPr sz="2400" kern="1200">
          <a:solidFill>
            <a:schemeClr val="tx1"/>
          </a:solidFill>
          <a:latin typeface="+mn-lt"/>
          <a:ea typeface="+mn-ea"/>
          <a:cs typeface="+mn-cs"/>
        </a:defRPr>
      </a:lvl8pPr>
      <a:lvl9pPr marL="4943246" algn="l" defTabSz="123581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工作\0530\橙色浅蓝系列\q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30"/>
            <a:ext cx="13004800" cy="86233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975360" y="2295426"/>
            <a:ext cx="11054080" cy="1848420"/>
          </a:xfrm>
        </p:spPr>
        <p:txBody>
          <a:bodyPr/>
          <a:lstStyle/>
          <a:p>
            <a:pPr marL="247162" indent="0">
              <a:buNone/>
            </a:pPr>
            <a:r>
              <a:rPr lang="zh-CN" altLang="zh-CN" dirty="0">
                <a:effectLst/>
              </a:rPr>
              <a:t>微服务开发框架介绍</a:t>
            </a:r>
            <a:endParaRPr lang="zh-CN" altLang="zh-CN" dirty="0">
              <a:solidFill>
                <a:schemeClr val="accent1">
                  <a:lumMod val="75000"/>
                </a:schemeClr>
              </a:solidFill>
              <a:latin typeface="方正正粗黑简体" pitchFamily="2" charset="-122"/>
              <a:ea typeface="方正正粗黑简体" pitchFamily="2" charset="-122"/>
            </a:endParaRPr>
          </a:p>
        </p:txBody>
      </p:sp>
      <p:sp>
        <p:nvSpPr>
          <p:cNvPr id="3" name="TextBox 2"/>
          <p:cNvSpPr txBox="1"/>
          <p:nvPr/>
        </p:nvSpPr>
        <p:spPr>
          <a:xfrm>
            <a:off x="8734648" y="6039842"/>
            <a:ext cx="1837362" cy="461665"/>
          </a:xfrm>
          <a:prstGeom prst="rect">
            <a:avLst/>
          </a:prstGeom>
          <a:noFill/>
        </p:spPr>
        <p:txBody>
          <a:bodyPr wrap="none" rtlCol="0">
            <a:spAutoFit/>
          </a:bodyPr>
          <a:lstStyle/>
          <a:p>
            <a:r>
              <a:rPr lang="zh-CN" altLang="en-US" dirty="0" smtClean="0"/>
              <a:t>捷通</a:t>
            </a:r>
            <a:r>
              <a:rPr lang="en-US" altLang="zh-CN" dirty="0" smtClean="0"/>
              <a:t>-</a:t>
            </a:r>
            <a:r>
              <a:rPr lang="zh-CN" altLang="en-US" smtClean="0"/>
              <a:t>刘协雍</a:t>
            </a:r>
            <a:endParaRPr lang="en-US" altLang="zh-CN"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容器服务</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 y="1285493"/>
            <a:ext cx="12909210" cy="63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4768" y="157148"/>
            <a:ext cx="2497832" cy="8374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441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应用申请</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24" y="1431330"/>
            <a:ext cx="12828876"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03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9322"/>
            <a:ext cx="12967268" cy="6336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4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各种应用申请</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76" y="1256215"/>
            <a:ext cx="9231561" cy="442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76" y="5404950"/>
            <a:ext cx="9470424" cy="300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68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平台应用维护</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8" y="1359323"/>
            <a:ext cx="1288366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68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20" y="21114"/>
            <a:ext cx="12817540" cy="378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85" y="4311650"/>
            <a:ext cx="1287591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0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独立部署应用维护</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88" y="1287271"/>
            <a:ext cx="12785847" cy="612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01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8939"/>
            <a:ext cx="12934424" cy="4308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0015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应用审核</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62" y="1359322"/>
            <a:ext cx="12410015" cy="588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68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简易开发发布流程</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173808" y="1647354"/>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平台数据库申请</a:t>
            </a:r>
            <a:endParaRPr lang="zh-CN" altLang="en-US" dirty="0"/>
          </a:p>
        </p:txBody>
      </p:sp>
      <p:sp>
        <p:nvSpPr>
          <p:cNvPr id="3" name="右箭头 2"/>
          <p:cNvSpPr/>
          <p:nvPr/>
        </p:nvSpPr>
        <p:spPr>
          <a:xfrm>
            <a:off x="3971732" y="2079402"/>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278264" y="1647354"/>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本地</a:t>
            </a:r>
            <a:r>
              <a:rPr lang="en-US" altLang="zh-CN" dirty="0" smtClean="0"/>
              <a:t>IDE</a:t>
            </a:r>
            <a:r>
              <a:rPr lang="zh-CN" altLang="en-US" dirty="0" smtClean="0"/>
              <a:t>开发</a:t>
            </a:r>
            <a:endParaRPr lang="zh-CN" altLang="en-US" dirty="0"/>
          </a:p>
        </p:txBody>
      </p:sp>
      <p:sp>
        <p:nvSpPr>
          <p:cNvPr id="9" name="矩形 8"/>
          <p:cNvSpPr/>
          <p:nvPr/>
        </p:nvSpPr>
        <p:spPr>
          <a:xfrm>
            <a:off x="9454728" y="1647354"/>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版本提交或打包</a:t>
            </a:r>
            <a:endParaRPr lang="zh-CN" altLang="en-US" dirty="0"/>
          </a:p>
        </p:txBody>
      </p:sp>
      <p:sp>
        <p:nvSpPr>
          <p:cNvPr id="10" name="右箭头 9"/>
          <p:cNvSpPr/>
          <p:nvPr/>
        </p:nvSpPr>
        <p:spPr>
          <a:xfrm>
            <a:off x="8086576" y="2079402"/>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54728" y="3591570"/>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平台应用申请</a:t>
            </a:r>
            <a:endParaRPr lang="zh-CN" altLang="en-US" dirty="0"/>
          </a:p>
        </p:txBody>
      </p:sp>
      <p:sp>
        <p:nvSpPr>
          <p:cNvPr id="5" name="下箭头 4"/>
          <p:cNvSpPr/>
          <p:nvPr/>
        </p:nvSpPr>
        <p:spPr>
          <a:xfrm>
            <a:off x="10714868" y="2943498"/>
            <a:ext cx="252028"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206256" y="3591570"/>
            <a:ext cx="2592288" cy="288032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审批通过后在平台上选择构建</a:t>
            </a:r>
            <a:endParaRPr lang="en-US" altLang="zh-CN" dirty="0" smtClean="0"/>
          </a:p>
          <a:p>
            <a:pPr algn="ctr"/>
            <a:r>
              <a:rPr lang="zh-CN" altLang="en-US" dirty="0" smtClean="0"/>
              <a:t>（可以通过上传</a:t>
            </a:r>
            <a:r>
              <a:rPr lang="en-US" altLang="zh-CN" dirty="0" smtClean="0"/>
              <a:t>war</a:t>
            </a:r>
            <a:r>
              <a:rPr lang="zh-CN" altLang="en-US" dirty="0" smtClean="0"/>
              <a:t>包，或者直接通过版本发布代码）</a:t>
            </a:r>
            <a:endParaRPr lang="zh-CN" altLang="en-US" dirty="0"/>
          </a:p>
        </p:txBody>
      </p:sp>
      <p:sp>
        <p:nvSpPr>
          <p:cNvPr id="13" name="右箭头 12"/>
          <p:cNvSpPr/>
          <p:nvPr/>
        </p:nvSpPr>
        <p:spPr>
          <a:xfrm flipH="1">
            <a:off x="7948052" y="4042162"/>
            <a:ext cx="121864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73808" y="4259570"/>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完成应用部署</a:t>
            </a:r>
            <a:endParaRPr lang="zh-CN" altLang="en-US" dirty="0"/>
          </a:p>
        </p:txBody>
      </p:sp>
      <p:sp>
        <p:nvSpPr>
          <p:cNvPr id="15" name="右箭头 14"/>
          <p:cNvSpPr/>
          <p:nvPr/>
        </p:nvSpPr>
        <p:spPr>
          <a:xfrm flipH="1">
            <a:off x="3902470" y="4691618"/>
            <a:ext cx="121864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195468" y="6759922"/>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进行测试流程</a:t>
            </a:r>
            <a:endParaRPr lang="zh-CN" altLang="en-US" dirty="0"/>
          </a:p>
        </p:txBody>
      </p:sp>
      <p:sp>
        <p:nvSpPr>
          <p:cNvPr id="17" name="下箭头 16"/>
          <p:cNvSpPr/>
          <p:nvPr/>
        </p:nvSpPr>
        <p:spPr>
          <a:xfrm>
            <a:off x="2283994" y="5900397"/>
            <a:ext cx="299908" cy="5678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3995344" y="7191970"/>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78264" y="6742052"/>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测试通过后，平台应用上线申请</a:t>
            </a:r>
            <a:endParaRPr lang="zh-CN" altLang="en-US" dirty="0"/>
          </a:p>
        </p:txBody>
      </p:sp>
      <p:sp>
        <p:nvSpPr>
          <p:cNvPr id="20" name="矩形 19"/>
          <p:cNvSpPr/>
          <p:nvPr/>
        </p:nvSpPr>
        <p:spPr>
          <a:xfrm>
            <a:off x="9439726" y="6742052"/>
            <a:ext cx="2520280" cy="115212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完成应用发布</a:t>
            </a:r>
            <a:endParaRPr lang="zh-CN" altLang="en-US" dirty="0"/>
          </a:p>
        </p:txBody>
      </p:sp>
      <p:sp>
        <p:nvSpPr>
          <p:cNvPr id="21" name="右箭头 20"/>
          <p:cNvSpPr/>
          <p:nvPr/>
        </p:nvSpPr>
        <p:spPr>
          <a:xfrm>
            <a:off x="8083044" y="7191970"/>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0509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1061214" y="855266"/>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知识准备</a:t>
            </a:r>
            <a:r>
              <a:rPr lang="en-US" altLang="zh-CN" sz="4400" dirty="0" smtClean="0">
                <a:solidFill>
                  <a:srgbClr val="0070C0"/>
                </a:solidFill>
                <a:latin typeface="黑体" panose="02010609060101010101" pitchFamily="49" charset="-122"/>
                <a:ea typeface="黑体" panose="02010609060101010101" pitchFamily="49" charset="-122"/>
              </a:rPr>
              <a:t>-</a:t>
            </a:r>
            <a:r>
              <a:rPr lang="zh-CN" altLang="en-US" sz="4400" dirty="0" smtClean="0">
                <a:solidFill>
                  <a:srgbClr val="0070C0"/>
                </a:solidFill>
                <a:latin typeface="黑体" panose="02010609060101010101" pitchFamily="49" charset="-122"/>
                <a:ea typeface="黑体" panose="02010609060101010101" pitchFamily="49" charset="-122"/>
              </a:rPr>
              <a:t>容器</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584734" y="2048065"/>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00" y="2282795"/>
            <a:ext cx="5987384" cy="542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384" y="2282795"/>
            <a:ext cx="6009432" cy="55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37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a:solidFill>
                  <a:srgbClr val="0070C0"/>
                </a:solidFill>
                <a:latin typeface="黑体" panose="02010609060101010101" pitchFamily="49" charset="-122"/>
                <a:ea typeface="黑体" panose="02010609060101010101" pitchFamily="49" charset="-122"/>
              </a:rPr>
              <a:t>国</a:t>
            </a:r>
            <a:r>
              <a:rPr lang="zh-CN" altLang="en-US" sz="4400" dirty="0" smtClean="0">
                <a:solidFill>
                  <a:srgbClr val="0070C0"/>
                </a:solidFill>
                <a:latin typeface="黑体" panose="02010609060101010101" pitchFamily="49" charset="-122"/>
                <a:ea typeface="黑体" panose="02010609060101010101" pitchFamily="49" charset="-122"/>
              </a:rPr>
              <a:t>信</a:t>
            </a:r>
            <a:r>
              <a:rPr lang="en-US" altLang="zh-CN" sz="4400" dirty="0" err="1" smtClean="0">
                <a:solidFill>
                  <a:srgbClr val="0070C0"/>
                </a:solidFill>
                <a:latin typeface="黑体" panose="02010609060101010101" pitchFamily="49" charset="-122"/>
                <a:ea typeface="黑体" panose="02010609060101010101" pitchFamily="49" charset="-122"/>
              </a:rPr>
              <a:t>paas</a:t>
            </a:r>
            <a:r>
              <a:rPr lang="zh-CN" altLang="en-US" sz="4400" dirty="0" smtClean="0">
                <a:solidFill>
                  <a:srgbClr val="0070C0"/>
                </a:solidFill>
                <a:latin typeface="黑体" panose="02010609060101010101" pitchFamily="49" charset="-122"/>
                <a:ea typeface="黑体" panose="02010609060101010101" pitchFamily="49" charset="-122"/>
              </a:rPr>
              <a:t>平台</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12" y="1283906"/>
            <a:ext cx="12490710" cy="536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37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网关服务</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68" y="1396296"/>
            <a:ext cx="6399213"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54528" y="2223418"/>
            <a:ext cx="4202432" cy="3416320"/>
          </a:xfrm>
          <a:prstGeom prst="rect">
            <a:avLst/>
          </a:prstGeom>
          <a:noFill/>
        </p:spPr>
        <p:txBody>
          <a:bodyPr wrap="none" rtlCol="0">
            <a:spAutoFit/>
          </a:bodyPr>
          <a:lstStyle/>
          <a:p>
            <a:r>
              <a:rPr lang="en-US" altLang="zh-CN" b="1" dirty="0" smtClean="0"/>
              <a:t>1</a:t>
            </a:r>
            <a:r>
              <a:rPr lang="zh-CN" altLang="en-US" b="1" dirty="0" smtClean="0"/>
              <a:t>、</a:t>
            </a:r>
            <a:r>
              <a:rPr lang="en-US" altLang="zh-CN" b="1" dirty="0" smtClean="0"/>
              <a:t>API </a:t>
            </a:r>
            <a:r>
              <a:rPr lang="zh-CN" altLang="zh-CN" b="1" dirty="0"/>
              <a:t>服务</a:t>
            </a:r>
            <a:r>
              <a:rPr lang="zh-CN" altLang="zh-CN" b="1" dirty="0" smtClean="0"/>
              <a:t>管理</a:t>
            </a:r>
            <a:endParaRPr lang="en-US" altLang="zh-CN" b="1" dirty="0" smtClean="0"/>
          </a:p>
          <a:p>
            <a:r>
              <a:rPr lang="en-US" altLang="zh-CN" b="1" dirty="0"/>
              <a:t>	</a:t>
            </a:r>
            <a:r>
              <a:rPr lang="zh-CN" altLang="en-US" dirty="0" smtClean="0"/>
              <a:t>发布</a:t>
            </a:r>
            <a:r>
              <a:rPr lang="zh-CN" altLang="zh-CN" dirty="0" smtClean="0"/>
              <a:t>申请</a:t>
            </a:r>
            <a:r>
              <a:rPr lang="zh-CN" altLang="en-US" dirty="0" smtClean="0"/>
              <a:t>、审核</a:t>
            </a:r>
            <a:endParaRPr lang="en-US" altLang="zh-CN" dirty="0" smtClean="0"/>
          </a:p>
          <a:p>
            <a:r>
              <a:rPr lang="en-US" altLang="zh-CN" dirty="0" smtClean="0"/>
              <a:t>2</a:t>
            </a:r>
            <a:r>
              <a:rPr lang="zh-CN" altLang="en-US" dirty="0" smtClean="0"/>
              <a:t>、</a:t>
            </a:r>
            <a:r>
              <a:rPr lang="en-US" altLang="zh-CN" b="1" dirty="0"/>
              <a:t>API</a:t>
            </a:r>
            <a:r>
              <a:rPr lang="zh-CN" altLang="zh-CN" b="1" dirty="0"/>
              <a:t>服务</a:t>
            </a:r>
            <a:r>
              <a:rPr lang="zh-CN" altLang="zh-CN" b="1" dirty="0" smtClean="0"/>
              <a:t>维护</a:t>
            </a:r>
            <a:endParaRPr lang="en-US" altLang="zh-CN" b="1" dirty="0" smtClean="0"/>
          </a:p>
          <a:p>
            <a:r>
              <a:rPr lang="en-US" altLang="zh-CN" b="1" dirty="0"/>
              <a:t>	</a:t>
            </a:r>
            <a:r>
              <a:rPr lang="zh-CN" altLang="en-US" dirty="0" smtClean="0"/>
              <a:t>上下线、资源变更、</a:t>
            </a:r>
            <a:endParaRPr lang="en-US" altLang="zh-CN" dirty="0" smtClean="0"/>
          </a:p>
          <a:p>
            <a:r>
              <a:rPr lang="en-US" altLang="zh-CN" dirty="0"/>
              <a:t>	</a:t>
            </a:r>
            <a:r>
              <a:rPr lang="en-US" altLang="zh-CN" dirty="0" err="1" smtClean="0"/>
              <a:t>api</a:t>
            </a:r>
            <a:r>
              <a:rPr lang="zh-CN" altLang="en-US" dirty="0" smtClean="0"/>
              <a:t>信息维护等</a:t>
            </a:r>
            <a:endParaRPr lang="en-US" altLang="zh-CN" dirty="0" smtClean="0"/>
          </a:p>
          <a:p>
            <a:r>
              <a:rPr lang="en-US" altLang="zh-CN" dirty="0" smtClean="0"/>
              <a:t>3</a:t>
            </a:r>
            <a:r>
              <a:rPr lang="zh-CN" altLang="en-US" dirty="0" smtClean="0"/>
              <a:t>、</a:t>
            </a:r>
            <a:r>
              <a:rPr lang="zh-CN" altLang="zh-CN" b="1" dirty="0"/>
              <a:t>接口</a:t>
            </a:r>
            <a:r>
              <a:rPr lang="zh-CN" altLang="zh-CN" b="1" dirty="0" smtClean="0"/>
              <a:t>调用</a:t>
            </a:r>
            <a:endParaRPr lang="en-US" altLang="zh-CN" b="1" dirty="0" smtClean="0"/>
          </a:p>
          <a:p>
            <a:r>
              <a:rPr lang="en-US" altLang="zh-CN" b="1" dirty="0"/>
              <a:t>	</a:t>
            </a:r>
            <a:r>
              <a:rPr lang="zh-CN" altLang="zh-CN" dirty="0"/>
              <a:t>调用</a:t>
            </a:r>
            <a:r>
              <a:rPr lang="zh-CN" altLang="zh-CN" dirty="0" smtClean="0"/>
              <a:t>申请</a:t>
            </a:r>
            <a:r>
              <a:rPr lang="zh-CN" altLang="en-US" dirty="0" smtClean="0"/>
              <a:t>、审核等</a:t>
            </a:r>
            <a:endParaRPr lang="en-US" altLang="zh-CN" dirty="0" smtClean="0"/>
          </a:p>
          <a:p>
            <a:r>
              <a:rPr lang="en-US" altLang="zh-CN" dirty="0" smtClean="0"/>
              <a:t>4</a:t>
            </a:r>
            <a:r>
              <a:rPr lang="zh-CN" altLang="en-US" dirty="0" smtClean="0"/>
              <a:t>、</a:t>
            </a:r>
            <a:r>
              <a:rPr lang="zh-CN" altLang="en-US" b="1" dirty="0" smtClean="0"/>
              <a:t>访问控制、黑白名单</a:t>
            </a:r>
            <a:endParaRPr lang="en-US" altLang="zh-CN" b="1" dirty="0" smtClean="0"/>
          </a:p>
          <a:p>
            <a:r>
              <a:rPr lang="en-US" altLang="zh-CN" dirty="0" smtClean="0"/>
              <a:t>5</a:t>
            </a:r>
            <a:r>
              <a:rPr lang="zh-CN" altLang="en-US" dirty="0" smtClean="0"/>
              <a:t>、</a:t>
            </a:r>
            <a:r>
              <a:rPr lang="en-US" altLang="zh-CN" b="1" dirty="0"/>
              <a:t>API</a:t>
            </a:r>
            <a:r>
              <a:rPr lang="zh-CN" altLang="zh-CN" b="1" dirty="0"/>
              <a:t>调用统计</a:t>
            </a:r>
            <a:endParaRPr lang="zh-CN" altLang="en-US" dirty="0"/>
          </a:p>
        </p:txBody>
      </p:sp>
    </p:spTree>
    <p:extLst>
      <p:ext uri="{BB962C8B-B14F-4D97-AF65-F5344CB8AC3E}">
        <p14:creationId xmlns:p14="http://schemas.microsoft.com/office/powerpoint/2010/main" val="250509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发布申请</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96" y="1503339"/>
            <a:ext cx="1281429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09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4" y="130175"/>
            <a:ext cx="12152313"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04" y="4311650"/>
            <a:ext cx="12152313"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493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en-US" altLang="zh-CN" sz="4400" dirty="0" smtClean="0">
                <a:solidFill>
                  <a:srgbClr val="0070C0"/>
                </a:solidFill>
                <a:latin typeface="黑体" panose="02010609060101010101" pitchFamily="49" charset="-122"/>
                <a:ea typeface="黑体" panose="02010609060101010101" pitchFamily="49" charset="-122"/>
              </a:rPr>
              <a:t>API</a:t>
            </a:r>
            <a:r>
              <a:rPr lang="zh-CN" altLang="en-US" sz="4400" dirty="0" smtClean="0">
                <a:solidFill>
                  <a:srgbClr val="0070C0"/>
                </a:solidFill>
                <a:latin typeface="黑体" panose="02010609060101010101" pitchFamily="49" charset="-122"/>
                <a:ea typeface="黑体" panose="02010609060101010101" pitchFamily="49" charset="-122"/>
              </a:rPr>
              <a:t>发布维护</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30" y="1431330"/>
            <a:ext cx="12806265" cy="315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30" y="4598105"/>
            <a:ext cx="12623080" cy="3580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4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en-US" altLang="zh-CN" sz="4400" dirty="0" smtClean="0">
                <a:solidFill>
                  <a:srgbClr val="0070C0"/>
                </a:solidFill>
                <a:latin typeface="黑体" panose="02010609060101010101" pitchFamily="49" charset="-122"/>
                <a:ea typeface="黑体" panose="02010609060101010101" pitchFamily="49" charset="-122"/>
              </a:rPr>
              <a:t>API</a:t>
            </a:r>
            <a:r>
              <a:rPr lang="zh-CN" altLang="en-US" sz="4400" dirty="0" smtClean="0">
                <a:solidFill>
                  <a:srgbClr val="0070C0"/>
                </a:solidFill>
                <a:latin typeface="黑体" panose="02010609060101010101" pitchFamily="49" charset="-122"/>
                <a:ea typeface="黑体" panose="02010609060101010101" pitchFamily="49" charset="-122"/>
              </a:rPr>
              <a:t>信息维护</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04" y="1359322"/>
            <a:ext cx="12594356"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49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en-US" altLang="zh-CN" sz="4400" dirty="0" smtClean="0">
                <a:solidFill>
                  <a:srgbClr val="0070C0"/>
                </a:solidFill>
                <a:latin typeface="黑体" panose="02010609060101010101" pitchFamily="49" charset="-122"/>
                <a:ea typeface="黑体" panose="02010609060101010101" pitchFamily="49" charset="-122"/>
              </a:rPr>
              <a:t>API</a:t>
            </a:r>
            <a:r>
              <a:rPr lang="zh-CN" altLang="en-US" sz="4400" dirty="0" smtClean="0">
                <a:solidFill>
                  <a:srgbClr val="0070C0"/>
                </a:solidFill>
                <a:latin typeface="黑体" panose="02010609060101010101" pitchFamily="49" charset="-122"/>
                <a:ea typeface="黑体" panose="02010609060101010101" pitchFamily="49" charset="-122"/>
              </a:rPr>
              <a:t>调用</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96" y="1256214"/>
            <a:ext cx="1265589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09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黑白名单</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37" y="1256214"/>
            <a:ext cx="12377743" cy="3959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469" y="5463778"/>
            <a:ext cx="12451001" cy="2636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9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en-US" altLang="zh-CN" sz="4400" dirty="0" smtClean="0">
                <a:solidFill>
                  <a:srgbClr val="0070C0"/>
                </a:solidFill>
                <a:latin typeface="黑体" panose="02010609060101010101" pitchFamily="49" charset="-122"/>
                <a:ea typeface="黑体" panose="02010609060101010101" pitchFamily="49" charset="-122"/>
              </a:rPr>
              <a:t>API</a:t>
            </a:r>
            <a:r>
              <a:rPr lang="zh-CN" altLang="en-US" sz="4400" dirty="0" smtClean="0">
                <a:solidFill>
                  <a:srgbClr val="0070C0"/>
                </a:solidFill>
                <a:latin typeface="黑体" panose="02010609060101010101" pitchFamily="49" charset="-122"/>
                <a:ea typeface="黑体" panose="02010609060101010101" pitchFamily="49" charset="-122"/>
              </a:rPr>
              <a:t>统计</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3338"/>
            <a:ext cx="12990757"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9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a:solidFill>
                  <a:srgbClr val="0070C0"/>
                </a:solidFill>
                <a:latin typeface="黑体" panose="02010609060101010101" pitchFamily="49" charset="-122"/>
                <a:ea typeface="黑体" panose="02010609060101010101" pitchFamily="49" charset="-122"/>
              </a:rPr>
              <a:t>国</a:t>
            </a:r>
            <a:r>
              <a:rPr lang="zh-CN" altLang="en-US" sz="4400" dirty="0" smtClean="0">
                <a:solidFill>
                  <a:srgbClr val="0070C0"/>
                </a:solidFill>
                <a:latin typeface="黑体" panose="02010609060101010101" pitchFamily="49" charset="-122"/>
                <a:ea typeface="黑体" panose="02010609060101010101" pitchFamily="49" charset="-122"/>
              </a:rPr>
              <a:t>信</a:t>
            </a:r>
            <a:r>
              <a:rPr lang="en-US" altLang="zh-CN" sz="4400" dirty="0" err="1" smtClean="0">
                <a:solidFill>
                  <a:srgbClr val="0070C0"/>
                </a:solidFill>
                <a:latin typeface="黑体" panose="02010609060101010101" pitchFamily="49" charset="-122"/>
                <a:ea typeface="黑体" panose="02010609060101010101" pitchFamily="49" charset="-122"/>
              </a:rPr>
              <a:t>paas</a:t>
            </a:r>
            <a:r>
              <a:rPr lang="zh-CN" altLang="en-US" sz="4400" dirty="0" smtClean="0">
                <a:solidFill>
                  <a:srgbClr val="0070C0"/>
                </a:solidFill>
                <a:latin typeface="黑体" panose="02010609060101010101" pitchFamily="49" charset="-122"/>
                <a:ea typeface="黑体" panose="02010609060101010101" pitchFamily="49" charset="-122"/>
              </a:rPr>
              <a:t>平台</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12" y="1283906"/>
            <a:ext cx="12490710" cy="536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37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1061214" y="855266"/>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知识准备</a:t>
            </a:r>
            <a:r>
              <a:rPr lang="en-US" altLang="zh-CN" sz="4400" dirty="0" smtClean="0">
                <a:solidFill>
                  <a:srgbClr val="0070C0"/>
                </a:solidFill>
                <a:latin typeface="黑体" panose="02010609060101010101" pitchFamily="49" charset="-122"/>
                <a:ea typeface="黑体" panose="02010609060101010101" pitchFamily="49" charset="-122"/>
              </a:rPr>
              <a:t>-</a:t>
            </a:r>
            <a:r>
              <a:rPr lang="zh-CN" altLang="en-US" sz="4400" dirty="0" smtClean="0">
                <a:solidFill>
                  <a:srgbClr val="0070C0"/>
                </a:solidFill>
                <a:latin typeface="黑体" panose="02010609060101010101" pitchFamily="49" charset="-122"/>
                <a:ea typeface="黑体" panose="02010609060101010101" pitchFamily="49" charset="-122"/>
              </a:rPr>
              <a:t>容器</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584734" y="2048065"/>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739" y="1791369"/>
            <a:ext cx="11021963" cy="6339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92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监控预警</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68" y="1431330"/>
            <a:ext cx="679926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7942560" y="1525925"/>
            <a:ext cx="3883631" cy="2677656"/>
          </a:xfrm>
          <a:prstGeom prst="rect">
            <a:avLst/>
          </a:prstGeom>
        </p:spPr>
        <p:txBody>
          <a:bodyPr wrap="square">
            <a:spAutoFit/>
          </a:bodyPr>
          <a:lstStyle/>
          <a:p>
            <a:r>
              <a:rPr lang="zh-CN" altLang="zh-CN" dirty="0"/>
              <a:t>监控平台是对操作系统、</a:t>
            </a:r>
            <a:r>
              <a:rPr lang="en-US" altLang="zh-CN" dirty="0"/>
              <a:t> Web </a:t>
            </a:r>
            <a:r>
              <a:rPr lang="zh-CN" altLang="zh-CN" dirty="0"/>
              <a:t>服务、数据库、服务接口的性能和可用性进行监控的中心化监控平台。平台可以全天候持续的采集系统运行数据，准确的定位稳定，并及时的对问题预警和告警。</a:t>
            </a:r>
            <a:endParaRPr lang="zh-CN" altLang="en-US" dirty="0"/>
          </a:p>
        </p:txBody>
      </p:sp>
    </p:spTree>
    <p:extLst>
      <p:ext uri="{BB962C8B-B14F-4D97-AF65-F5344CB8AC3E}">
        <p14:creationId xmlns:p14="http://schemas.microsoft.com/office/powerpoint/2010/main" val="36959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主要监控内容</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769700" y="1431330"/>
            <a:ext cx="11421332" cy="2677656"/>
          </a:xfrm>
          <a:prstGeom prst="rect">
            <a:avLst/>
          </a:prstGeom>
        </p:spPr>
        <p:txBody>
          <a:bodyPr wrap="square">
            <a:spAutoFit/>
          </a:bodyPr>
          <a:lstStyle/>
          <a:p>
            <a:r>
              <a:rPr lang="zh-CN" altLang="zh-CN" b="1" dirty="0" smtClean="0"/>
              <a:t>主机</a:t>
            </a:r>
            <a:r>
              <a:rPr lang="zh-CN" altLang="zh-CN" b="1" dirty="0"/>
              <a:t>性能监控</a:t>
            </a:r>
            <a:endParaRPr lang="zh-CN" altLang="zh-CN" dirty="0"/>
          </a:p>
          <a:p>
            <a:r>
              <a:rPr lang="en-US" altLang="zh-CN" dirty="0"/>
              <a:t>	○ </a:t>
            </a:r>
            <a:r>
              <a:rPr lang="zh-CN" altLang="zh-CN" dirty="0"/>
              <a:t>实时监控主机负载情况、内存使用情况、</a:t>
            </a:r>
            <a:r>
              <a:rPr lang="en-US" altLang="zh-CN" dirty="0" err="1"/>
              <a:t>cpu</a:t>
            </a:r>
            <a:r>
              <a:rPr lang="zh-CN" altLang="zh-CN" dirty="0"/>
              <a:t>使用情况、网络流量、磁盘</a:t>
            </a:r>
            <a:r>
              <a:rPr lang="en-US" altLang="zh-CN" dirty="0"/>
              <a:t>IO</a:t>
            </a:r>
            <a:r>
              <a:rPr lang="zh-CN" altLang="zh-CN" dirty="0"/>
              <a:t>、磁盘剩余容量等。</a:t>
            </a:r>
          </a:p>
          <a:p>
            <a:r>
              <a:rPr lang="en-US" altLang="zh-CN" dirty="0"/>
              <a:t>	○ </a:t>
            </a:r>
            <a:r>
              <a:rPr lang="zh-CN" altLang="zh-CN" dirty="0"/>
              <a:t>监控服务心跳情况，数据接口是否可用，平台主动发送监测请求，实时监控服务是否存活</a:t>
            </a:r>
          </a:p>
          <a:p>
            <a:r>
              <a:rPr lang="en-US" altLang="zh-CN" dirty="0"/>
              <a:t>	○ </a:t>
            </a:r>
            <a:r>
              <a:rPr lang="zh-CN" altLang="zh-CN" dirty="0"/>
              <a:t>监控</a:t>
            </a:r>
            <a:r>
              <a:rPr lang="en-US" altLang="zh-CN" dirty="0"/>
              <a:t> Tomcat </a:t>
            </a:r>
            <a:r>
              <a:rPr lang="zh-CN" altLang="zh-CN" dirty="0"/>
              <a:t>等主流</a:t>
            </a:r>
            <a:r>
              <a:rPr lang="en-US" altLang="zh-CN" dirty="0"/>
              <a:t>Web</a:t>
            </a:r>
            <a:r>
              <a:rPr lang="zh-CN" altLang="zh-CN" dirty="0"/>
              <a:t>服务，监测</a:t>
            </a:r>
            <a:r>
              <a:rPr lang="en-US" altLang="zh-CN" dirty="0" err="1"/>
              <a:t>Nginx</a:t>
            </a:r>
            <a:r>
              <a:rPr lang="zh-CN" altLang="zh-CN" dirty="0"/>
              <a:t>活动连接数、成功数、当前读、写及等待的请求数等。</a:t>
            </a:r>
          </a:p>
        </p:txBody>
      </p:sp>
      <p:sp>
        <p:nvSpPr>
          <p:cNvPr id="5" name="矩形 4"/>
          <p:cNvSpPr/>
          <p:nvPr/>
        </p:nvSpPr>
        <p:spPr>
          <a:xfrm>
            <a:off x="751316" y="4554210"/>
            <a:ext cx="11449272" cy="1938992"/>
          </a:xfrm>
          <a:prstGeom prst="rect">
            <a:avLst/>
          </a:prstGeom>
        </p:spPr>
        <p:txBody>
          <a:bodyPr wrap="square">
            <a:spAutoFit/>
          </a:bodyPr>
          <a:lstStyle/>
          <a:p>
            <a:r>
              <a:rPr lang="zh-CN" altLang="zh-CN" b="1" dirty="0"/>
              <a:t>数据库性能监控</a:t>
            </a:r>
            <a:endParaRPr lang="zh-CN" altLang="zh-CN" dirty="0"/>
          </a:p>
          <a:p>
            <a:r>
              <a:rPr lang="en-US" altLang="zh-CN" dirty="0"/>
              <a:t>○ </a:t>
            </a:r>
            <a:r>
              <a:rPr lang="en-US" altLang="zh-CN" dirty="0" err="1"/>
              <a:t>Mysql</a:t>
            </a:r>
            <a:r>
              <a:rPr lang="en-US" altLang="zh-CN" dirty="0"/>
              <a:t> </a:t>
            </a:r>
            <a:r>
              <a:rPr lang="zh-CN" altLang="zh-CN" dirty="0"/>
              <a:t>数据库监控，实时监控</a:t>
            </a:r>
            <a:r>
              <a:rPr lang="en-US" altLang="zh-CN" dirty="0"/>
              <a:t> </a:t>
            </a:r>
            <a:r>
              <a:rPr lang="en-US" altLang="zh-CN" dirty="0" err="1"/>
              <a:t>Mysql</a:t>
            </a:r>
            <a:r>
              <a:rPr lang="en-US" altLang="zh-CN" dirty="0"/>
              <a:t> </a:t>
            </a:r>
            <a:r>
              <a:rPr lang="zh-CN" altLang="zh-CN" dirty="0"/>
              <a:t>数据库当前连接数、失败连接数、</a:t>
            </a:r>
            <a:r>
              <a:rPr lang="en-US" altLang="zh-CN" dirty="0"/>
              <a:t>select</a:t>
            </a:r>
            <a:r>
              <a:rPr lang="zh-CN" altLang="zh-CN" dirty="0"/>
              <a:t>执行次数、</a:t>
            </a:r>
            <a:r>
              <a:rPr lang="en-US" altLang="zh-CN" dirty="0"/>
              <a:t>update</a:t>
            </a:r>
            <a:r>
              <a:rPr lang="zh-CN" altLang="zh-CN" dirty="0"/>
              <a:t>执行次数、</a:t>
            </a:r>
            <a:r>
              <a:rPr lang="en-US" altLang="zh-CN" dirty="0"/>
              <a:t>insert</a:t>
            </a:r>
            <a:r>
              <a:rPr lang="zh-CN" altLang="zh-CN" dirty="0"/>
              <a:t>执行次数以及</a:t>
            </a:r>
            <a:r>
              <a:rPr lang="en-US" altLang="zh-CN" dirty="0"/>
              <a:t>delete</a:t>
            </a:r>
            <a:r>
              <a:rPr lang="zh-CN" altLang="zh-CN" dirty="0"/>
              <a:t>执行次数。</a:t>
            </a:r>
          </a:p>
          <a:p>
            <a:r>
              <a:rPr lang="en-US" altLang="zh-CN" dirty="0"/>
              <a:t>○ </a:t>
            </a:r>
            <a:r>
              <a:rPr lang="en-US" altLang="zh-CN" dirty="0" err="1"/>
              <a:t>mongodb</a:t>
            </a:r>
            <a:r>
              <a:rPr lang="en-US" altLang="zh-CN" dirty="0"/>
              <a:t> </a:t>
            </a:r>
            <a:r>
              <a:rPr lang="zh-CN" altLang="zh-CN" dirty="0"/>
              <a:t>数据库监控，实时监控</a:t>
            </a:r>
            <a:r>
              <a:rPr lang="en-US" altLang="zh-CN" dirty="0"/>
              <a:t> </a:t>
            </a:r>
            <a:r>
              <a:rPr lang="en-US" altLang="zh-CN" dirty="0" err="1"/>
              <a:t>mongodb</a:t>
            </a:r>
            <a:r>
              <a:rPr lang="en-US" altLang="zh-CN" dirty="0"/>
              <a:t> </a:t>
            </a:r>
            <a:r>
              <a:rPr lang="zh-CN" altLang="zh-CN" dirty="0"/>
              <a:t>当前连接数。</a:t>
            </a:r>
          </a:p>
          <a:p>
            <a:r>
              <a:rPr lang="en-US" altLang="zh-CN" dirty="0"/>
              <a:t>○ </a:t>
            </a:r>
            <a:r>
              <a:rPr lang="zh-CN" altLang="zh-CN" dirty="0"/>
              <a:t>数据库及文件备份的状态监控。</a:t>
            </a:r>
          </a:p>
        </p:txBody>
      </p:sp>
    </p:spTree>
    <p:extLst>
      <p:ext uri="{BB962C8B-B14F-4D97-AF65-F5344CB8AC3E}">
        <p14:creationId xmlns:p14="http://schemas.microsoft.com/office/powerpoint/2010/main" val="32806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主要监控内容</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41759" y="1431330"/>
            <a:ext cx="11084431" cy="2308324"/>
          </a:xfrm>
          <a:prstGeom prst="rect">
            <a:avLst/>
          </a:prstGeom>
        </p:spPr>
        <p:txBody>
          <a:bodyPr wrap="square">
            <a:spAutoFit/>
          </a:bodyPr>
          <a:lstStyle/>
          <a:p>
            <a:r>
              <a:rPr lang="zh-CN" altLang="zh-CN" b="1" dirty="0"/>
              <a:t>运行时监控</a:t>
            </a:r>
            <a:endParaRPr lang="zh-CN" altLang="zh-CN" dirty="0"/>
          </a:p>
          <a:p>
            <a:r>
              <a:rPr lang="en-US" altLang="zh-CN" dirty="0"/>
              <a:t>○ JVM</a:t>
            </a:r>
            <a:r>
              <a:rPr lang="zh-CN" altLang="zh-CN" dirty="0"/>
              <a:t>使用情况。譬如，内存使用情况、垃圾回收次数等。</a:t>
            </a:r>
          </a:p>
          <a:p>
            <a:r>
              <a:rPr lang="en-US" altLang="zh-CN" dirty="0"/>
              <a:t>○ </a:t>
            </a:r>
            <a:r>
              <a:rPr lang="zh-CN" altLang="zh-CN" dirty="0"/>
              <a:t>应用程序并发请求数目。</a:t>
            </a:r>
          </a:p>
          <a:p>
            <a:r>
              <a:rPr lang="en-US" altLang="zh-CN" dirty="0"/>
              <a:t>○ </a:t>
            </a:r>
            <a:r>
              <a:rPr lang="zh-CN" altLang="zh-CN" dirty="0"/>
              <a:t>慢请求监控。筛选响应慢的</a:t>
            </a:r>
            <a:r>
              <a:rPr lang="en-US" altLang="zh-CN" dirty="0"/>
              <a:t>http</a:t>
            </a:r>
            <a:r>
              <a:rPr lang="zh-CN" altLang="zh-CN" dirty="0"/>
              <a:t>请求。</a:t>
            </a:r>
          </a:p>
          <a:p>
            <a:r>
              <a:rPr lang="en-US" altLang="zh-CN" dirty="0"/>
              <a:t>○  HTTP</a:t>
            </a:r>
            <a:r>
              <a:rPr lang="zh-CN" altLang="zh-CN" dirty="0"/>
              <a:t>访问错误记录。记录不易被发现的错误地址，譬如，</a:t>
            </a:r>
            <a:r>
              <a:rPr lang="en-US" altLang="zh-CN" dirty="0"/>
              <a:t>HTTP 404 / 500</a:t>
            </a:r>
            <a:r>
              <a:rPr lang="zh-CN" altLang="zh-CN" dirty="0"/>
              <a:t>错误。</a:t>
            </a:r>
          </a:p>
        </p:txBody>
      </p:sp>
      <p:sp>
        <p:nvSpPr>
          <p:cNvPr id="3" name="矩形 2"/>
          <p:cNvSpPr/>
          <p:nvPr/>
        </p:nvSpPr>
        <p:spPr>
          <a:xfrm>
            <a:off x="885776" y="4239642"/>
            <a:ext cx="10801200" cy="1938992"/>
          </a:xfrm>
          <a:prstGeom prst="rect">
            <a:avLst/>
          </a:prstGeom>
        </p:spPr>
        <p:txBody>
          <a:bodyPr wrap="square">
            <a:spAutoFit/>
          </a:bodyPr>
          <a:lstStyle/>
          <a:p>
            <a:r>
              <a:rPr lang="zh-CN" altLang="zh-CN" b="1" dirty="0"/>
              <a:t>业务监控和通知</a:t>
            </a:r>
            <a:endParaRPr lang="zh-CN" altLang="zh-CN" dirty="0"/>
          </a:p>
          <a:p>
            <a:r>
              <a:rPr lang="en-US" altLang="zh-CN" dirty="0"/>
              <a:t>○ </a:t>
            </a:r>
            <a:r>
              <a:rPr lang="zh-CN" altLang="zh-CN" dirty="0"/>
              <a:t>定时任务的状态监控，例如是否超时未执行或执行失败等等</a:t>
            </a:r>
          </a:p>
          <a:p>
            <a:r>
              <a:rPr lang="en-US" altLang="zh-CN" dirty="0"/>
              <a:t>○ </a:t>
            </a:r>
            <a:r>
              <a:rPr lang="zh-CN" altLang="zh-CN" dirty="0"/>
              <a:t>业务系统的业务指标监控，例如帐户余额、新增用户数等等</a:t>
            </a:r>
          </a:p>
          <a:p>
            <a:r>
              <a:rPr lang="en-US" altLang="zh-CN" dirty="0"/>
              <a:t>○ </a:t>
            </a:r>
            <a:r>
              <a:rPr lang="zh-CN" altLang="zh-CN" dirty="0"/>
              <a:t>可视化定义预警阀值、报警规则、联系人。如果任何监控指标有异常，将发送邮件及短信给平台运维人员</a:t>
            </a:r>
            <a:endParaRPr lang="zh-CN" altLang="en-US" dirty="0"/>
          </a:p>
        </p:txBody>
      </p:sp>
    </p:spTree>
    <p:extLst>
      <p:ext uri="{BB962C8B-B14F-4D97-AF65-F5344CB8AC3E}">
        <p14:creationId xmlns:p14="http://schemas.microsoft.com/office/powerpoint/2010/main" val="66241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a:solidFill>
                  <a:srgbClr val="0070C0"/>
                </a:solidFill>
                <a:latin typeface="黑体" panose="02010609060101010101" pitchFamily="49" charset="-122"/>
                <a:ea typeface="黑体" panose="02010609060101010101" pitchFamily="49" charset="-122"/>
              </a:rPr>
              <a:t>监控</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0" y="1308644"/>
            <a:ext cx="12839104" cy="528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94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a:solidFill>
                  <a:srgbClr val="0070C0"/>
                </a:solidFill>
                <a:latin typeface="黑体" panose="02010609060101010101" pitchFamily="49" charset="-122"/>
                <a:ea typeface="黑体" panose="02010609060101010101" pitchFamily="49" charset="-122"/>
              </a:rPr>
              <a:t>监控</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82" y="1256214"/>
            <a:ext cx="12385376" cy="601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0088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工作\0530\银色系列\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0" y="0"/>
            <a:ext cx="13030969" cy="864065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7"/>
          <p:cNvSpPr txBox="1"/>
          <p:nvPr/>
        </p:nvSpPr>
        <p:spPr>
          <a:xfrm>
            <a:off x="4413" y="2393202"/>
            <a:ext cx="2465493" cy="886284"/>
          </a:xfrm>
          <a:prstGeom prst="rect">
            <a:avLst/>
          </a:prstGeom>
          <a:noFill/>
        </p:spPr>
        <p:txBody>
          <a:bodyPr wrap="none" lIns="123581" tIns="61791" rIns="123581" bIns="61791" rtlCol="0">
            <a:noAutofit/>
          </a:bodyPr>
          <a:lstStyle/>
          <a:p>
            <a:endParaRPr lang="zh-CN" altLang="en-US" sz="10800" dirty="0">
              <a:solidFill>
                <a:schemeClr val="accent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008" y="1935386"/>
            <a:ext cx="6846887"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40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工作\0530\银色系列\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0" y="0"/>
            <a:ext cx="13030969" cy="864065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7"/>
          <p:cNvSpPr txBox="1"/>
          <p:nvPr/>
        </p:nvSpPr>
        <p:spPr>
          <a:xfrm>
            <a:off x="4413" y="2393202"/>
            <a:ext cx="2465493" cy="886284"/>
          </a:xfrm>
          <a:prstGeom prst="rect">
            <a:avLst/>
          </a:prstGeom>
          <a:noFill/>
        </p:spPr>
        <p:txBody>
          <a:bodyPr wrap="none" lIns="123581" tIns="61791" rIns="123581" bIns="61791" rtlCol="0">
            <a:noAutofit/>
          </a:bodyPr>
          <a:lstStyle/>
          <a:p>
            <a:endParaRPr lang="zh-CN" altLang="en-US" sz="10800" dirty="0">
              <a:solidFill>
                <a:schemeClr val="accent1"/>
              </a:solidFill>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2711450"/>
            <a:ext cx="97329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305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1061214" y="855266"/>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知识准备</a:t>
            </a:r>
            <a:r>
              <a:rPr lang="en-US" altLang="zh-CN" sz="4400" dirty="0" smtClean="0">
                <a:solidFill>
                  <a:srgbClr val="0070C0"/>
                </a:solidFill>
                <a:latin typeface="黑体" panose="02010609060101010101" pitchFamily="49" charset="-122"/>
                <a:ea typeface="黑体" panose="02010609060101010101" pitchFamily="49" charset="-122"/>
              </a:rPr>
              <a:t>-</a:t>
            </a:r>
            <a:r>
              <a:rPr lang="en-US" altLang="zh-CN" sz="4400" dirty="0" err="1" smtClean="0">
                <a:solidFill>
                  <a:srgbClr val="0070C0"/>
                </a:solidFill>
                <a:latin typeface="黑体" panose="02010609060101010101" pitchFamily="49" charset="-122"/>
                <a:ea typeface="黑体" panose="02010609060101010101" pitchFamily="49" charset="-122"/>
              </a:rPr>
              <a:t>Devops</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584734" y="2048065"/>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568" y="2727474"/>
            <a:ext cx="34671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13768" y="3045996"/>
            <a:ext cx="6583861" cy="2800767"/>
          </a:xfrm>
          <a:prstGeom prst="rect">
            <a:avLst/>
          </a:prstGeom>
        </p:spPr>
        <p:txBody>
          <a:bodyPr wrap="square">
            <a:spAutoFit/>
          </a:bodyPr>
          <a:lstStyle/>
          <a:p>
            <a:r>
              <a:rPr lang="en-US" altLang="zh-CN" sz="3200" dirty="0" err="1">
                <a:solidFill>
                  <a:schemeClr val="accent2">
                    <a:lumMod val="50000"/>
                  </a:schemeClr>
                </a:solidFill>
              </a:rPr>
              <a:t>DevOps</a:t>
            </a:r>
            <a:r>
              <a:rPr lang="zh-CN" altLang="en-US" dirty="0"/>
              <a:t>（英文</a:t>
            </a:r>
            <a:r>
              <a:rPr lang="en-US" altLang="zh-CN" dirty="0"/>
              <a:t>Development</a:t>
            </a:r>
            <a:r>
              <a:rPr lang="zh-CN" altLang="en-US" dirty="0"/>
              <a:t>和</a:t>
            </a:r>
            <a:r>
              <a:rPr lang="en-US" altLang="zh-CN" dirty="0"/>
              <a:t>Operations</a:t>
            </a:r>
            <a:r>
              <a:rPr lang="zh-CN" altLang="en-US" dirty="0"/>
              <a:t>的组合）是一组过程、方法与系统的统称，用于促进开发（应用程序</a:t>
            </a:r>
            <a:r>
              <a:rPr lang="en-US" altLang="zh-CN" dirty="0"/>
              <a:t>/</a:t>
            </a:r>
            <a:r>
              <a:rPr lang="zh-CN" altLang="en-US" dirty="0"/>
              <a:t>软件工程）、技术运营和质量保障（</a:t>
            </a:r>
            <a:r>
              <a:rPr lang="en-US" altLang="zh-CN" dirty="0"/>
              <a:t>QA</a:t>
            </a:r>
            <a:r>
              <a:rPr lang="zh-CN" altLang="en-US" dirty="0"/>
              <a:t>）部门之间的沟通、协作与整合。它的出现是由于软件行业日益清晰地认识到：为了按时交付软件产品和服务，开发和运营工作必须紧密合作。</a:t>
            </a:r>
            <a:endParaRPr lang="zh-CN" altLang="en-US" dirty="0"/>
          </a:p>
        </p:txBody>
      </p:sp>
    </p:spTree>
    <p:extLst>
      <p:ext uri="{BB962C8B-B14F-4D97-AF65-F5344CB8AC3E}">
        <p14:creationId xmlns:p14="http://schemas.microsoft.com/office/powerpoint/2010/main" val="9789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1061214" y="855266"/>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知识准备</a:t>
            </a:r>
            <a:r>
              <a:rPr lang="en-US" altLang="zh-CN" sz="4400" dirty="0" smtClean="0">
                <a:solidFill>
                  <a:srgbClr val="0070C0"/>
                </a:solidFill>
                <a:latin typeface="黑体" panose="02010609060101010101" pitchFamily="49" charset="-122"/>
                <a:ea typeface="黑体" panose="02010609060101010101" pitchFamily="49" charset="-122"/>
              </a:rPr>
              <a:t>-</a:t>
            </a:r>
            <a:r>
              <a:rPr lang="en-US" altLang="zh-CN" sz="4400" dirty="0" err="1" smtClean="0">
                <a:solidFill>
                  <a:srgbClr val="0070C0"/>
                </a:solidFill>
                <a:latin typeface="黑体" panose="02010609060101010101" pitchFamily="49" charset="-122"/>
                <a:ea typeface="黑体" panose="02010609060101010101" pitchFamily="49" charset="-122"/>
              </a:rPr>
              <a:t>Devops</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584734" y="2048065"/>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20" y="2151410"/>
            <a:ext cx="12169353" cy="5269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535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1061214" y="855266"/>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知识准备</a:t>
            </a:r>
            <a:r>
              <a:rPr lang="en-US" altLang="zh-CN" sz="4400" dirty="0" smtClean="0">
                <a:solidFill>
                  <a:srgbClr val="0070C0"/>
                </a:solidFill>
                <a:latin typeface="黑体" panose="02010609060101010101" pitchFamily="49" charset="-122"/>
                <a:ea typeface="黑体" panose="02010609060101010101" pitchFamily="49" charset="-122"/>
              </a:rPr>
              <a:t>-</a:t>
            </a:r>
            <a:r>
              <a:rPr lang="en-US" altLang="zh-CN" sz="4400" dirty="0" err="1" smtClean="0">
                <a:solidFill>
                  <a:srgbClr val="0070C0"/>
                </a:solidFill>
                <a:latin typeface="黑体" panose="02010609060101010101" pitchFamily="49" charset="-122"/>
                <a:ea typeface="黑体" panose="02010609060101010101" pitchFamily="49" charset="-122"/>
              </a:rPr>
              <a:t>Paas</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584734" y="2048065"/>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38619" y="2367434"/>
            <a:ext cx="3775549" cy="4770537"/>
          </a:xfrm>
          <a:prstGeom prst="rect">
            <a:avLst/>
          </a:prstGeom>
        </p:spPr>
        <p:txBody>
          <a:bodyPr wrap="square">
            <a:spAutoFit/>
          </a:bodyPr>
          <a:lstStyle/>
          <a:p>
            <a:r>
              <a:rPr lang="en-US" altLang="zh-CN" sz="4000" dirty="0" err="1">
                <a:solidFill>
                  <a:schemeClr val="accent2">
                    <a:lumMod val="50000"/>
                  </a:schemeClr>
                </a:solidFill>
              </a:rPr>
              <a:t>PaaS</a:t>
            </a:r>
            <a:r>
              <a:rPr lang="zh-CN" altLang="en-US" dirty="0"/>
              <a:t>是</a:t>
            </a:r>
            <a:r>
              <a:rPr lang="en-US" altLang="zh-CN" dirty="0"/>
              <a:t>Platform-as-a-Service</a:t>
            </a:r>
            <a:r>
              <a:rPr lang="zh-CN" altLang="en-US" dirty="0"/>
              <a:t>的缩写，意思是平台即服务。 把服务器平台作为一种服务提供的商业模式。通过网络进行程序提供的服务称之为</a:t>
            </a:r>
            <a:r>
              <a:rPr lang="en-US" altLang="zh-CN" dirty="0"/>
              <a:t>SaaS(Software as a Service)</a:t>
            </a:r>
            <a:r>
              <a:rPr lang="zh-CN" altLang="en-US" dirty="0"/>
              <a:t>，而云计算时代相应的服务器平台或者开发环境作为服务进行提供就成为了</a:t>
            </a:r>
            <a:r>
              <a:rPr lang="en-US" altLang="zh-CN" dirty="0" err="1"/>
              <a:t>PaaS</a:t>
            </a:r>
            <a:r>
              <a:rPr lang="en-US" altLang="zh-CN" dirty="0"/>
              <a:t>(Platform as a Service)</a:t>
            </a:r>
            <a:r>
              <a:rPr lang="zh-CN" altLang="en-US" dirty="0"/>
              <a:t>。</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200" y="2367434"/>
            <a:ext cx="8047037"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4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9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微服务架构</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66" y="1256214"/>
            <a:ext cx="11836574" cy="7003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66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a:solidFill>
                  <a:srgbClr val="0070C0"/>
                </a:solidFill>
                <a:latin typeface="黑体" panose="02010609060101010101" pitchFamily="49" charset="-122"/>
                <a:ea typeface="黑体" panose="02010609060101010101" pitchFamily="49" charset="-122"/>
              </a:rPr>
              <a:t>国</a:t>
            </a:r>
            <a:r>
              <a:rPr lang="zh-CN" altLang="en-US" sz="4400" dirty="0" smtClean="0">
                <a:solidFill>
                  <a:srgbClr val="0070C0"/>
                </a:solidFill>
                <a:latin typeface="黑体" panose="02010609060101010101" pitchFamily="49" charset="-122"/>
                <a:ea typeface="黑体" panose="02010609060101010101" pitchFamily="49" charset="-122"/>
              </a:rPr>
              <a:t>信</a:t>
            </a:r>
            <a:r>
              <a:rPr lang="en-US" altLang="zh-CN" sz="4400" dirty="0" err="1" smtClean="0">
                <a:solidFill>
                  <a:srgbClr val="0070C0"/>
                </a:solidFill>
                <a:latin typeface="黑体" panose="02010609060101010101" pitchFamily="49" charset="-122"/>
                <a:ea typeface="黑体" panose="02010609060101010101" pitchFamily="49" charset="-122"/>
              </a:rPr>
              <a:t>paas</a:t>
            </a:r>
            <a:r>
              <a:rPr lang="zh-CN" altLang="en-US" sz="4400" dirty="0" smtClean="0">
                <a:solidFill>
                  <a:srgbClr val="0070C0"/>
                </a:solidFill>
                <a:latin typeface="黑体" panose="02010609060101010101" pitchFamily="49" charset="-122"/>
                <a:ea typeface="黑体" panose="02010609060101010101" pitchFamily="49" charset="-122"/>
              </a:rPr>
              <a:t>平台</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12" y="1283906"/>
            <a:ext cx="12490710" cy="536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2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3"/>
          <p:cNvSpPr txBox="1"/>
          <p:nvPr/>
        </p:nvSpPr>
        <p:spPr>
          <a:xfrm>
            <a:off x="741760" y="279202"/>
            <a:ext cx="5657210" cy="801897"/>
          </a:xfrm>
          <a:prstGeom prst="rect">
            <a:avLst/>
          </a:prstGeom>
          <a:noFill/>
        </p:spPr>
        <p:txBody>
          <a:bodyPr wrap="square" lIns="123581" tIns="61791" rIns="123581" bIns="61791" rtlCol="0">
            <a:spAutoFit/>
          </a:bodyPr>
          <a:lstStyle/>
          <a:p>
            <a:r>
              <a:rPr lang="zh-CN" altLang="en-US" sz="4400" dirty="0" smtClean="0">
                <a:solidFill>
                  <a:srgbClr val="0070C0"/>
                </a:solidFill>
                <a:latin typeface="黑体" panose="02010609060101010101" pitchFamily="49" charset="-122"/>
                <a:ea typeface="黑体" panose="02010609060101010101" pitchFamily="49" charset="-122"/>
              </a:rPr>
              <a:t>平台四种主要角色</a:t>
            </a:r>
            <a:endParaRPr lang="zh-CN" altLang="en-US" sz="4400" dirty="0">
              <a:solidFill>
                <a:srgbClr val="0070C0"/>
              </a:solidFill>
              <a:latin typeface="黑体" panose="02010609060101010101" pitchFamily="49" charset="-122"/>
              <a:ea typeface="黑体" panose="02010609060101010101" pitchFamily="49" charset="-122"/>
            </a:endParaRPr>
          </a:p>
        </p:txBody>
      </p:sp>
      <p:cxnSp>
        <p:nvCxnSpPr>
          <p:cNvPr id="7" name="直接连接符 6"/>
          <p:cNvCxnSpPr/>
          <p:nvPr/>
        </p:nvCxnSpPr>
        <p:spPr>
          <a:xfrm>
            <a:off x="458528" y="1256214"/>
            <a:ext cx="113676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8" name="表格 7"/>
          <p:cNvGraphicFramePr>
            <a:graphicFrameLocks noGrp="1"/>
          </p:cNvGraphicFramePr>
          <p:nvPr>
            <p:extLst>
              <p:ext uri="{D42A27DB-BD31-4B8C-83A1-F6EECF244321}">
                <p14:modId xmlns:p14="http://schemas.microsoft.com/office/powerpoint/2010/main" val="983505694"/>
              </p:ext>
            </p:extLst>
          </p:nvPr>
        </p:nvGraphicFramePr>
        <p:xfrm>
          <a:off x="762234" y="1503338"/>
          <a:ext cx="11644822" cy="6696744"/>
        </p:xfrm>
        <a:graphic>
          <a:graphicData uri="http://schemas.openxmlformats.org/drawingml/2006/table">
            <a:tbl>
              <a:tblPr firstRow="1" bandRow="1">
                <a:tableStyleId>{5C22544A-7EE6-4342-B048-85BDC9FD1C3A}</a:tableStyleId>
              </a:tblPr>
              <a:tblGrid>
                <a:gridCol w="5822411"/>
                <a:gridCol w="5822411"/>
              </a:tblGrid>
              <a:tr h="3348372">
                <a:tc>
                  <a:txBody>
                    <a:bodyPr/>
                    <a:lstStyle/>
                    <a:p>
                      <a:pPr algn="l"/>
                      <a:r>
                        <a:rPr lang="zh-CN" altLang="en-US" sz="6600" dirty="0" smtClean="0"/>
                        <a:t>运维</a:t>
                      </a:r>
                      <a:endParaRPr lang="zh-CN" altLang="en-US" sz="6600" dirty="0"/>
                    </a:p>
                  </a:txBody>
                  <a:tcPr anchor="ctr">
                    <a:solidFill>
                      <a:schemeClr val="accent6">
                        <a:lumMod val="60000"/>
                        <a:lumOff val="40000"/>
                      </a:schemeClr>
                    </a:solidFill>
                  </a:tcPr>
                </a:tc>
                <a:tc>
                  <a:txBody>
                    <a:bodyPr/>
                    <a:lstStyle/>
                    <a:p>
                      <a:pPr algn="l"/>
                      <a:r>
                        <a:rPr lang="zh-CN" altLang="en-US" sz="6000" dirty="0" smtClean="0"/>
                        <a:t>业务</a:t>
                      </a:r>
                      <a:endParaRPr lang="en-US" altLang="zh-CN" sz="6000" dirty="0" smtClean="0"/>
                    </a:p>
                    <a:p>
                      <a:pPr algn="l"/>
                      <a:r>
                        <a:rPr lang="zh-CN" altLang="en-US" sz="6000" dirty="0" smtClean="0"/>
                        <a:t>管理</a:t>
                      </a:r>
                      <a:endParaRPr lang="zh-CN" altLang="en-US" sz="6000" dirty="0"/>
                    </a:p>
                  </a:txBody>
                  <a:tcPr anchor="ctr">
                    <a:solidFill>
                      <a:schemeClr val="accent3">
                        <a:lumMod val="75000"/>
                      </a:schemeClr>
                    </a:solidFill>
                  </a:tcPr>
                </a:tc>
              </a:tr>
              <a:tr h="3348372">
                <a:tc>
                  <a:txBody>
                    <a:bodyPr/>
                    <a:lstStyle/>
                    <a:p>
                      <a:pPr algn="l"/>
                      <a:r>
                        <a:rPr lang="zh-CN" altLang="en-US" sz="7200" b="1" dirty="0" smtClean="0">
                          <a:solidFill>
                            <a:schemeClr val="accent6">
                              <a:lumMod val="75000"/>
                            </a:schemeClr>
                          </a:solidFill>
                        </a:rPr>
                        <a:t>业务</a:t>
                      </a:r>
                      <a:endParaRPr lang="en-US" altLang="zh-CN" sz="7200" b="1" dirty="0" smtClean="0">
                        <a:solidFill>
                          <a:schemeClr val="accent6">
                            <a:lumMod val="75000"/>
                          </a:schemeClr>
                        </a:solidFill>
                      </a:endParaRPr>
                    </a:p>
                    <a:p>
                      <a:pPr algn="l"/>
                      <a:r>
                        <a:rPr lang="zh-CN" altLang="en-US" sz="7200" b="1" dirty="0" smtClean="0">
                          <a:solidFill>
                            <a:schemeClr val="accent6">
                              <a:lumMod val="75000"/>
                            </a:schemeClr>
                          </a:solidFill>
                        </a:rPr>
                        <a:t>开发</a:t>
                      </a:r>
                      <a:endParaRPr lang="zh-CN" altLang="en-US" sz="7200" b="1" dirty="0">
                        <a:solidFill>
                          <a:schemeClr val="accent6">
                            <a:lumMod val="75000"/>
                          </a:schemeClr>
                        </a:solidFill>
                      </a:endParaRPr>
                    </a:p>
                  </a:txBody>
                  <a:tcPr anchor="ctr">
                    <a:solidFill>
                      <a:srgbClr val="00B0F0"/>
                    </a:solidFill>
                  </a:tcPr>
                </a:tc>
                <a:tc>
                  <a:txBody>
                    <a:bodyPr/>
                    <a:lstStyle/>
                    <a:p>
                      <a:pPr algn="l"/>
                      <a:r>
                        <a:rPr lang="en-US" altLang="zh-CN" sz="9600" b="1" dirty="0" smtClean="0">
                          <a:solidFill>
                            <a:schemeClr val="accent6">
                              <a:lumMod val="75000"/>
                            </a:schemeClr>
                          </a:solidFill>
                        </a:rPr>
                        <a:t>API</a:t>
                      </a:r>
                    </a:p>
                    <a:p>
                      <a:pPr algn="l"/>
                      <a:r>
                        <a:rPr lang="zh-CN" altLang="en-US" sz="5400" b="1" dirty="0" smtClean="0"/>
                        <a:t>调用者</a:t>
                      </a:r>
                      <a:endParaRPr lang="zh-CN" altLang="en-US" sz="5400" b="1" dirty="0"/>
                    </a:p>
                  </a:txBody>
                  <a:tcPr anchor="ctr">
                    <a:solidFill>
                      <a:srgbClr val="FFFF00"/>
                    </a:solidFill>
                  </a:tcPr>
                </a:tc>
              </a:tr>
            </a:tbl>
          </a:graphicData>
        </a:graphic>
      </p:graphicFrame>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882" y="5175745"/>
            <a:ext cx="32099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207" y="2079402"/>
            <a:ext cx="28956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672" y="1713445"/>
            <a:ext cx="3291677" cy="30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4342" y="5175746"/>
            <a:ext cx="3024336" cy="279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03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8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3707</TotalTime>
  <Words>564</Words>
  <Application>Microsoft Office PowerPoint</Application>
  <PresentationFormat>自定义</PresentationFormat>
  <Paragraphs>110</Paragraphs>
  <Slides>36</Slides>
  <Notes>33</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气流</vt:lpstr>
      <vt:lpstr>微服务开发框架介绍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xlwang</dc:creator>
  <cp:lastModifiedBy>Windows 用户</cp:lastModifiedBy>
  <cp:revision>428</cp:revision>
  <dcterms:created xsi:type="dcterms:W3CDTF">2016-06-16T07:41:00Z</dcterms:created>
  <dcterms:modified xsi:type="dcterms:W3CDTF">2017-05-10T09:08:11Z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